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2" r:id="rId4"/>
    <p:sldMasterId id="2147484154" r:id="rId5"/>
  </p:sldMasterIdLst>
  <p:notesMasterIdLst>
    <p:notesMasterId r:id="rId18"/>
  </p:notesMasterIdLst>
  <p:handoutMasterIdLst>
    <p:handoutMasterId r:id="rId19"/>
  </p:handoutMasterIdLst>
  <p:sldIdLst>
    <p:sldId id="1653" r:id="rId6"/>
    <p:sldId id="2062" r:id="rId7"/>
    <p:sldId id="2056" r:id="rId8"/>
    <p:sldId id="2033" r:id="rId9"/>
    <p:sldId id="2034" r:id="rId10"/>
    <p:sldId id="2039" r:id="rId11"/>
    <p:sldId id="2084" r:id="rId12"/>
    <p:sldId id="2088" r:id="rId13"/>
    <p:sldId id="2090" r:id="rId14"/>
    <p:sldId id="2089" r:id="rId15"/>
    <p:sldId id="2085" r:id="rId16"/>
    <p:sldId id="2086" r:id="rId17"/>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0"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d, Jenny" initials="WJ" lastIdx="4" clrIdx="0">
    <p:extLst>
      <p:ext uri="{19B8F6BF-5375-455C-9EA6-DF929625EA0E}">
        <p15:presenceInfo xmlns:p15="http://schemas.microsoft.com/office/powerpoint/2012/main" userId="S::jward@njcar.org::28593ff8-7a47-46f5-8bfe-3255e59d77f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4B74E7"/>
    <a:srgbClr val="0000FF"/>
    <a:srgbClr val="6699FF"/>
    <a:srgbClr val="FFFFCC"/>
    <a:srgbClr val="C5F1F7"/>
    <a:srgbClr val="4D4D4D"/>
    <a:srgbClr val="33996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40" autoAdjust="0"/>
  </p:normalViewPr>
  <p:slideViewPr>
    <p:cSldViewPr snapToGrid="0">
      <p:cViewPr varScale="1">
        <p:scale>
          <a:sx n="151" d="100"/>
          <a:sy n="151" d="100"/>
        </p:scale>
        <p:origin x="2094"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0" d="100"/>
          <a:sy n="120" d="100"/>
        </p:scale>
        <p:origin x="4986" y="108"/>
      </p:cViewPr>
      <p:guideLst>
        <p:guide orient="horz" pos="2910"/>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14" y="44"/>
            <a:ext cx="3037840" cy="460540"/>
          </a:xfrm>
          <a:prstGeom prst="rect">
            <a:avLst/>
          </a:prstGeom>
          <a:noFill/>
          <a:ln w="9525">
            <a:noFill/>
            <a:miter lim="800000"/>
            <a:headEnd/>
            <a:tailEnd/>
          </a:ln>
        </p:spPr>
        <p:txBody>
          <a:bodyPr vert="horz" wrap="square" lIns="90911" tIns="45455" rIns="90911" bIns="45455" numCol="1" anchor="t" anchorCtr="0" compatLnSpc="1">
            <a:prstTxWarp prst="textNoShape">
              <a:avLst/>
            </a:prstTxWarp>
          </a:bodyPr>
          <a:lstStyle>
            <a:lvl1pPr algn="l" defTabSz="908698">
              <a:defRPr sz="1200"/>
            </a:lvl1pPr>
          </a:lstStyle>
          <a:p>
            <a:pPr>
              <a:defRPr/>
            </a:pPr>
            <a:r>
              <a:rPr lang="en-US"/>
              <a:t>I. C. </a:t>
            </a:r>
          </a:p>
        </p:txBody>
      </p:sp>
      <p:sp>
        <p:nvSpPr>
          <p:cNvPr id="74755" name="Rectangle 3"/>
          <p:cNvSpPr>
            <a:spLocks noGrp="1" noChangeArrowheads="1"/>
          </p:cNvSpPr>
          <p:nvPr>
            <p:ph type="dt" sz="quarter" idx="1"/>
          </p:nvPr>
        </p:nvSpPr>
        <p:spPr bwMode="auto">
          <a:xfrm>
            <a:off x="3972577" y="44"/>
            <a:ext cx="3037840" cy="460540"/>
          </a:xfrm>
          <a:prstGeom prst="rect">
            <a:avLst/>
          </a:prstGeom>
          <a:noFill/>
          <a:ln w="9525">
            <a:noFill/>
            <a:miter lim="800000"/>
            <a:headEnd/>
            <a:tailEnd/>
          </a:ln>
        </p:spPr>
        <p:txBody>
          <a:bodyPr vert="horz" wrap="square" lIns="90911" tIns="45455" rIns="90911" bIns="45455" numCol="1" anchor="t" anchorCtr="0" compatLnSpc="1">
            <a:prstTxWarp prst="textNoShape">
              <a:avLst/>
            </a:prstTxWarp>
          </a:bodyPr>
          <a:lstStyle>
            <a:lvl1pPr algn="r" defTabSz="908698">
              <a:defRPr sz="1200"/>
            </a:lvl1pPr>
          </a:lstStyle>
          <a:p>
            <a:pPr>
              <a:defRPr/>
            </a:pPr>
            <a:endParaRPr lang="en-US"/>
          </a:p>
        </p:txBody>
      </p:sp>
      <p:sp>
        <p:nvSpPr>
          <p:cNvPr id="74756" name="Rectangle 4"/>
          <p:cNvSpPr>
            <a:spLocks noGrp="1" noChangeArrowheads="1"/>
          </p:cNvSpPr>
          <p:nvPr>
            <p:ph type="ftr" sz="quarter" idx="2"/>
          </p:nvPr>
        </p:nvSpPr>
        <p:spPr bwMode="auto">
          <a:xfrm>
            <a:off x="14" y="8775568"/>
            <a:ext cx="3037840" cy="460540"/>
          </a:xfrm>
          <a:prstGeom prst="rect">
            <a:avLst/>
          </a:prstGeom>
          <a:noFill/>
          <a:ln w="9525">
            <a:noFill/>
            <a:miter lim="800000"/>
            <a:headEnd/>
            <a:tailEnd/>
          </a:ln>
        </p:spPr>
        <p:txBody>
          <a:bodyPr vert="horz" wrap="square" lIns="90911" tIns="45455" rIns="90911" bIns="45455" numCol="1" anchor="b" anchorCtr="0" compatLnSpc="1">
            <a:prstTxWarp prst="textNoShape">
              <a:avLst/>
            </a:prstTxWarp>
          </a:bodyPr>
          <a:lstStyle>
            <a:lvl1pPr algn="l" defTabSz="908698">
              <a:defRPr sz="1200"/>
            </a:lvl1pPr>
          </a:lstStyle>
          <a:p>
            <a:pPr>
              <a:defRPr/>
            </a:pPr>
            <a:endParaRPr lang="en-US"/>
          </a:p>
        </p:txBody>
      </p:sp>
      <p:sp>
        <p:nvSpPr>
          <p:cNvPr id="74757" name="Rectangle 5"/>
          <p:cNvSpPr>
            <a:spLocks noGrp="1" noChangeArrowheads="1"/>
          </p:cNvSpPr>
          <p:nvPr>
            <p:ph type="sldNum" sz="quarter" idx="3"/>
          </p:nvPr>
        </p:nvSpPr>
        <p:spPr bwMode="auto">
          <a:xfrm>
            <a:off x="3972577" y="8775568"/>
            <a:ext cx="3037840" cy="460540"/>
          </a:xfrm>
          <a:prstGeom prst="rect">
            <a:avLst/>
          </a:prstGeom>
          <a:noFill/>
          <a:ln w="9525">
            <a:noFill/>
            <a:miter lim="800000"/>
            <a:headEnd/>
            <a:tailEnd/>
          </a:ln>
        </p:spPr>
        <p:txBody>
          <a:bodyPr vert="horz" wrap="square" lIns="90911" tIns="45455" rIns="90911" bIns="45455" numCol="1" anchor="b" anchorCtr="0" compatLnSpc="1">
            <a:prstTxWarp prst="textNoShape">
              <a:avLst/>
            </a:prstTxWarp>
          </a:bodyPr>
          <a:lstStyle>
            <a:lvl1pPr algn="r" defTabSz="908698">
              <a:defRPr sz="1200"/>
            </a:lvl1pPr>
          </a:lstStyle>
          <a:p>
            <a:pPr>
              <a:defRPr/>
            </a:pPr>
            <a:fld id="{78998A81-CE32-499A-9B5E-CEDA2E6E48A2}" type="slidenum">
              <a:rPr lang="en-US"/>
              <a:pPr>
                <a:defRPr/>
              </a:pPr>
              <a:t>‹#›</a:t>
            </a:fld>
            <a:endParaRPr lang="en-US"/>
          </a:p>
        </p:txBody>
      </p:sp>
    </p:spTree>
    <p:extLst>
      <p:ext uri="{BB962C8B-B14F-4D97-AF65-F5344CB8AC3E}">
        <p14:creationId xmlns:p14="http://schemas.microsoft.com/office/powerpoint/2010/main" val="107399262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14" y="44"/>
            <a:ext cx="3037840" cy="460540"/>
          </a:xfrm>
          <a:prstGeom prst="rect">
            <a:avLst/>
          </a:prstGeom>
          <a:noFill/>
          <a:ln w="9525">
            <a:noFill/>
            <a:miter lim="800000"/>
            <a:headEnd/>
            <a:tailEnd/>
          </a:ln>
        </p:spPr>
        <p:txBody>
          <a:bodyPr vert="horz" wrap="square" lIns="90911" tIns="45455" rIns="90911" bIns="45455" numCol="1" anchor="t" anchorCtr="0" compatLnSpc="1">
            <a:prstTxWarp prst="textNoShape">
              <a:avLst/>
            </a:prstTxWarp>
          </a:bodyPr>
          <a:lstStyle>
            <a:lvl1pPr algn="l" defTabSz="908698">
              <a:defRPr sz="1200"/>
            </a:lvl1pPr>
          </a:lstStyle>
          <a:p>
            <a:pPr>
              <a:defRPr/>
            </a:pPr>
            <a:r>
              <a:rPr lang="en-US"/>
              <a:t>I. C. </a:t>
            </a:r>
          </a:p>
        </p:txBody>
      </p:sp>
      <p:sp>
        <p:nvSpPr>
          <p:cNvPr id="55299" name="Rectangle 3"/>
          <p:cNvSpPr>
            <a:spLocks noGrp="1" noChangeArrowheads="1"/>
          </p:cNvSpPr>
          <p:nvPr>
            <p:ph type="dt" idx="1"/>
          </p:nvPr>
        </p:nvSpPr>
        <p:spPr bwMode="auto">
          <a:xfrm>
            <a:off x="3972577" y="44"/>
            <a:ext cx="3037840" cy="460540"/>
          </a:xfrm>
          <a:prstGeom prst="rect">
            <a:avLst/>
          </a:prstGeom>
          <a:noFill/>
          <a:ln w="9525">
            <a:noFill/>
            <a:miter lim="800000"/>
            <a:headEnd/>
            <a:tailEnd/>
          </a:ln>
        </p:spPr>
        <p:txBody>
          <a:bodyPr vert="horz" wrap="square" lIns="90911" tIns="45455" rIns="90911" bIns="45455" numCol="1" anchor="t" anchorCtr="0" compatLnSpc="1">
            <a:prstTxWarp prst="textNoShape">
              <a:avLst/>
            </a:prstTxWarp>
          </a:bodyPr>
          <a:lstStyle>
            <a:lvl1pPr algn="r" defTabSz="908698">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209675" y="692150"/>
            <a:ext cx="4621213" cy="3465513"/>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934736" y="4387825"/>
            <a:ext cx="5140960" cy="4155919"/>
          </a:xfrm>
          <a:prstGeom prst="rect">
            <a:avLst/>
          </a:prstGeom>
          <a:noFill/>
          <a:ln w="9525">
            <a:noFill/>
            <a:miter lim="800000"/>
            <a:headEnd/>
            <a:tailEnd/>
          </a:ln>
        </p:spPr>
        <p:txBody>
          <a:bodyPr vert="horz" wrap="square" lIns="90911" tIns="45455" rIns="90911" bIns="454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5302" name="Rectangle 6"/>
          <p:cNvSpPr>
            <a:spLocks noGrp="1" noChangeArrowheads="1"/>
          </p:cNvSpPr>
          <p:nvPr>
            <p:ph type="ftr" sz="quarter" idx="4"/>
          </p:nvPr>
        </p:nvSpPr>
        <p:spPr bwMode="auto">
          <a:xfrm>
            <a:off x="14" y="8775568"/>
            <a:ext cx="3037840" cy="460540"/>
          </a:xfrm>
          <a:prstGeom prst="rect">
            <a:avLst/>
          </a:prstGeom>
          <a:noFill/>
          <a:ln w="9525">
            <a:noFill/>
            <a:miter lim="800000"/>
            <a:headEnd/>
            <a:tailEnd/>
          </a:ln>
        </p:spPr>
        <p:txBody>
          <a:bodyPr vert="horz" wrap="square" lIns="90911" tIns="45455" rIns="90911" bIns="45455" numCol="1" anchor="b" anchorCtr="0" compatLnSpc="1">
            <a:prstTxWarp prst="textNoShape">
              <a:avLst/>
            </a:prstTxWarp>
          </a:bodyPr>
          <a:lstStyle>
            <a:lvl1pPr algn="l" defTabSz="908698">
              <a:defRPr sz="1200"/>
            </a:lvl1pPr>
          </a:lstStyle>
          <a:p>
            <a:pPr>
              <a:defRPr/>
            </a:pPr>
            <a:endParaRPr lang="en-US"/>
          </a:p>
        </p:txBody>
      </p:sp>
      <p:sp>
        <p:nvSpPr>
          <p:cNvPr id="55303" name="Rectangle 7"/>
          <p:cNvSpPr>
            <a:spLocks noGrp="1" noChangeArrowheads="1"/>
          </p:cNvSpPr>
          <p:nvPr>
            <p:ph type="sldNum" sz="quarter" idx="5"/>
          </p:nvPr>
        </p:nvSpPr>
        <p:spPr bwMode="auto">
          <a:xfrm>
            <a:off x="3972577" y="8775568"/>
            <a:ext cx="3037840" cy="460540"/>
          </a:xfrm>
          <a:prstGeom prst="rect">
            <a:avLst/>
          </a:prstGeom>
          <a:noFill/>
          <a:ln w="9525">
            <a:noFill/>
            <a:miter lim="800000"/>
            <a:headEnd/>
            <a:tailEnd/>
          </a:ln>
        </p:spPr>
        <p:txBody>
          <a:bodyPr vert="horz" wrap="square" lIns="90911" tIns="45455" rIns="90911" bIns="45455" numCol="1" anchor="b" anchorCtr="0" compatLnSpc="1">
            <a:prstTxWarp prst="textNoShape">
              <a:avLst/>
            </a:prstTxWarp>
          </a:bodyPr>
          <a:lstStyle>
            <a:lvl1pPr algn="r" defTabSz="908698">
              <a:defRPr sz="1200"/>
            </a:lvl1pPr>
          </a:lstStyle>
          <a:p>
            <a:pPr>
              <a:defRPr/>
            </a:pPr>
            <a:fld id="{054B07F7-8EAB-48C7-A6C8-002548F02013}" type="slidenum">
              <a:rPr lang="en-US"/>
              <a:pPr>
                <a:defRPr/>
              </a:pPr>
              <a:t>‹#›</a:t>
            </a:fld>
            <a:endParaRPr lang="en-US"/>
          </a:p>
        </p:txBody>
      </p:sp>
    </p:spTree>
    <p:extLst>
      <p:ext uri="{BB962C8B-B14F-4D97-AF65-F5344CB8AC3E}">
        <p14:creationId xmlns:p14="http://schemas.microsoft.com/office/powerpoint/2010/main" val="63076168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P.L. 2023, c.314 Requires a motor vehicle dealer who takes possession of a motor vehicle from a consumer for the purpose of resale or lease to offer to delete the consumer’s personal information from the vehicle.</a:t>
            </a:r>
          </a:p>
          <a:p>
            <a:pPr marL="228600" indent="-228600">
              <a:buAutoNum type="arabicPeriod"/>
            </a:pPr>
            <a:endParaRPr lang="en-US" dirty="0"/>
          </a:p>
          <a:p>
            <a:pPr marL="228600" indent="-228600">
              <a:buAutoNum type="arabicPeriod"/>
            </a:pPr>
            <a:r>
              <a:rPr lang="en-US" dirty="0"/>
              <a:t>Personal Information – Navigation History, Paired Phones, Garage Door Codes.  Paired Phones could include all the other items listed.</a:t>
            </a:r>
          </a:p>
          <a:p>
            <a:endParaRPr lang="en-US" dirty="0"/>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3</a:t>
            </a:fld>
            <a:endParaRPr lang="en-US"/>
          </a:p>
        </p:txBody>
      </p:sp>
    </p:spTree>
    <p:extLst>
      <p:ext uri="{BB962C8B-B14F-4D97-AF65-F5344CB8AC3E}">
        <p14:creationId xmlns:p14="http://schemas.microsoft.com/office/powerpoint/2010/main" val="138987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Doing a factory reset complies with the law.  However, It is important to note that resetting the vehicle to factory settings may not guarantee that all personal information is completely removed.  A more comprehensive deletion process may be necessary.  NJ CAR is exploring what those options could be.</a:t>
            </a:r>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4</a:t>
            </a:fld>
            <a:endParaRPr lang="en-US"/>
          </a:p>
        </p:txBody>
      </p:sp>
    </p:spTree>
    <p:extLst>
      <p:ext uri="{BB962C8B-B14F-4D97-AF65-F5344CB8AC3E}">
        <p14:creationId xmlns:p14="http://schemas.microsoft.com/office/powerpoint/2010/main" val="3172668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Are you using techniques specified by the manufacturer to overwrite the data or using a menu option to reset the vehicle to tits original factory setting?  These are all factors to be considered in setting a reasonable price.</a:t>
            </a:r>
          </a:p>
          <a:p>
            <a:pPr marL="0" indent="0">
              <a:buNone/>
            </a:pPr>
            <a:endParaRPr lang="en-US" dirty="0"/>
          </a:p>
          <a:p>
            <a:pPr marL="228600" indent="-228600">
              <a:buAutoNum type="arabicPeriod" startAt="2"/>
            </a:pPr>
            <a:r>
              <a:rPr lang="en-US" dirty="0"/>
              <a:t>You do not want the customer to walk out the door.  But advising the customer the law should help with this.  </a:t>
            </a:r>
          </a:p>
          <a:p>
            <a:pPr marL="228600" indent="-228600">
              <a:buAutoNum type="arabicPeriod" startAt="2"/>
            </a:pPr>
            <a:endParaRPr lang="en-US" dirty="0"/>
          </a:p>
          <a:p>
            <a:pPr marL="228600" indent="-228600">
              <a:buAutoNum type="arabicPeriod" startAt="2"/>
            </a:pPr>
            <a:r>
              <a:rPr lang="en-US" dirty="0"/>
              <a:t>Disclose also requires written disclosure.  Buyer’s Order or Repair Order is sufficient.  Depends on dealership choice.  I have heard from dealers who state that RO is difficult in the show room during a deal.  Fee is a taxable service.</a:t>
            </a:r>
          </a:p>
          <a:p>
            <a:pPr marL="228600" indent="-228600">
              <a:buAutoNum type="arabicPeriod" startAt="2"/>
            </a:pPr>
            <a:endParaRPr lang="en-US" dirty="0"/>
          </a:p>
          <a:p>
            <a:pPr marL="228600" indent="-228600">
              <a:buAutoNum type="arabicPeriod" startAt="2"/>
            </a:pPr>
            <a:r>
              <a:rPr lang="en-US" dirty="0"/>
              <a:t>If customer declines what does the dealership do?  In my view, liability is too great to not do the data deletion.   This sets dealers up to either complete the work themselves or get a third party to do it.  (we will talk about that a little later).</a:t>
            </a:r>
          </a:p>
          <a:p>
            <a:pPr marL="228600" indent="-228600">
              <a:buAutoNum type="arabicPeriod" startAt="2"/>
            </a:pPr>
            <a:endParaRPr lang="en-US" dirty="0"/>
          </a:p>
          <a:p>
            <a:pPr marL="0" indent="0">
              <a:buNone/>
            </a:pPr>
            <a:endParaRPr lang="en-US" dirty="0"/>
          </a:p>
          <a:p>
            <a:pPr marL="0" indent="0">
              <a:buNone/>
            </a:pPr>
            <a:endParaRPr lang="en-US" dirty="0"/>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5</a:t>
            </a:fld>
            <a:endParaRPr lang="en-US"/>
          </a:p>
        </p:txBody>
      </p:sp>
    </p:spTree>
    <p:extLst>
      <p:ext uri="{BB962C8B-B14F-4D97-AF65-F5344CB8AC3E}">
        <p14:creationId xmlns:p14="http://schemas.microsoft.com/office/powerpoint/2010/main" val="221827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Owner’s Manuals for different brands</a:t>
            </a:r>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8</a:t>
            </a:fld>
            <a:endParaRPr lang="en-US"/>
          </a:p>
        </p:txBody>
      </p:sp>
    </p:spTree>
    <p:extLst>
      <p:ext uri="{BB962C8B-B14F-4D97-AF65-F5344CB8AC3E}">
        <p14:creationId xmlns:p14="http://schemas.microsoft.com/office/powerpoint/2010/main" val="1072713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9</a:t>
            </a:fld>
            <a:endParaRPr lang="en-US"/>
          </a:p>
        </p:txBody>
      </p:sp>
    </p:spTree>
    <p:extLst>
      <p:ext uri="{BB962C8B-B14F-4D97-AF65-F5344CB8AC3E}">
        <p14:creationId xmlns:p14="http://schemas.microsoft.com/office/powerpoint/2010/main" val="3129933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Have vendors like Privacy4Cars with a product for dealers.</a:t>
            </a:r>
          </a:p>
          <a:p>
            <a:pPr marL="228600" indent="-228600">
              <a:buAutoNum type="arabicPeriod"/>
            </a:pPr>
            <a:r>
              <a:rPr lang="en-US" dirty="0"/>
              <a:t>Comply Auto may be developing a program</a:t>
            </a:r>
          </a:p>
          <a:p>
            <a:pPr marL="228600" indent="-228600">
              <a:buAutoNum type="arabicPeriod"/>
            </a:pPr>
            <a:r>
              <a:rPr lang="en-US" dirty="0"/>
              <a:t>There are also other vendors who may offer other solutions</a:t>
            </a:r>
          </a:p>
          <a:p>
            <a:pPr marL="228600" indent="-228600">
              <a:buAutoNum type="arabicPeriod"/>
            </a:pPr>
            <a:r>
              <a:rPr lang="en-US" dirty="0"/>
              <a:t>Dealers will drive the market</a:t>
            </a:r>
          </a:p>
          <a:p>
            <a:pPr marL="228600" indent="-228600">
              <a:buAutoNum type="arabicPeriod"/>
            </a:pPr>
            <a:r>
              <a:rPr lang="en-US" dirty="0"/>
              <a:t>Bottom line is either way dealers need a solution.</a:t>
            </a:r>
          </a:p>
        </p:txBody>
      </p:sp>
      <p:sp>
        <p:nvSpPr>
          <p:cNvPr id="4" name="Header Placeholder 3"/>
          <p:cNvSpPr>
            <a:spLocks noGrp="1"/>
          </p:cNvSpPr>
          <p:nvPr>
            <p:ph type="hdr" sz="quarter"/>
          </p:nvPr>
        </p:nvSpPr>
        <p:spPr/>
        <p:txBody>
          <a:bodyPr/>
          <a:lstStyle/>
          <a:p>
            <a:pPr>
              <a:defRPr/>
            </a:pPr>
            <a:r>
              <a:rPr lang="en-US"/>
              <a:t>I. C. </a:t>
            </a:r>
          </a:p>
        </p:txBody>
      </p:sp>
      <p:sp>
        <p:nvSpPr>
          <p:cNvPr id="5" name="Slide Number Placeholder 4"/>
          <p:cNvSpPr>
            <a:spLocks noGrp="1"/>
          </p:cNvSpPr>
          <p:nvPr>
            <p:ph type="sldNum" sz="quarter" idx="5"/>
          </p:nvPr>
        </p:nvSpPr>
        <p:spPr/>
        <p:txBody>
          <a:bodyPr/>
          <a:lstStyle/>
          <a:p>
            <a:pPr>
              <a:defRPr/>
            </a:pPr>
            <a:fld id="{054B07F7-8EAB-48C7-A6C8-002548F02013}" type="slidenum">
              <a:rPr lang="en-US" smtClean="0"/>
              <a:pPr>
                <a:defRPr/>
              </a:pPr>
              <a:t>10</a:t>
            </a:fld>
            <a:endParaRPr lang="en-US"/>
          </a:p>
        </p:txBody>
      </p:sp>
    </p:spTree>
    <p:extLst>
      <p:ext uri="{BB962C8B-B14F-4D97-AF65-F5344CB8AC3E}">
        <p14:creationId xmlns:p14="http://schemas.microsoft.com/office/powerpoint/2010/main" val="1060459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552D0-8892-44C9-8B5F-86BBFFA93FC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ADCF084-BDAF-4C8D-9658-F7847516258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E82B00B-D6FF-485F-94D6-34342934BAF1}"/>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1201E1F1-B8B5-4BE3-B15C-7427B0CDD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C4D7-21B7-4F30-BF10-D0D76D8E5113}"/>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178118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55042-3E28-44FD-BCBF-AE2B122D6D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221122-9E84-44C1-9CEC-F1D8258601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CAD01-51EA-49A3-AA8A-0922B3BB6C2B}"/>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7E2BB715-9164-4B43-A727-9F04D3A5D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890E09-D91C-4902-AA0E-72D4AB48A5A1}"/>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2567822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7CB3C8-96F2-4E72-A1DF-71A1B24DD77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2EF901-8896-495B-A2BB-29DECF3AF69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38BF6-371A-4C38-9F13-7AEF220A51D5}"/>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C2A40559-9403-4737-BC11-AB4DFEB22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9DF5B7-311C-4F2E-BB88-5055C0D86799}"/>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931678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B88A6-3D5A-4D9E-87BC-3ADF685EF6C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4335436-04BF-42D3-B5D8-FB8CA0CEAA6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31DD961-30F6-4A69-AE34-78C3D17AC641}"/>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39D271C6-6ADE-4DD7-855D-D50BBA4B4A41}"/>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D85FCFD-5586-4F9D-BFE0-935B387E42A5}"/>
              </a:ext>
            </a:extLst>
          </p:cNvPr>
          <p:cNvSpPr>
            <a:spLocks noGrp="1"/>
          </p:cNvSpPr>
          <p:nvPr>
            <p:ph type="sldNum" sz="quarter" idx="12"/>
          </p:nvPr>
        </p:nvSpPr>
        <p:spPr/>
        <p:txBody>
          <a:bodyPr/>
          <a:lstStyle/>
          <a:p>
            <a:pPr>
              <a:defRPr/>
            </a:pPr>
            <a:fld id="{8D1DEC28-A014-4E99-AAB2-D8C3966E4456}" type="slidenum">
              <a:rPr lang="en-US" smtClean="0"/>
              <a:pPr>
                <a:defRPr/>
              </a:pPr>
              <a:t>‹#›</a:t>
            </a:fld>
            <a:endParaRPr lang="en-US"/>
          </a:p>
        </p:txBody>
      </p:sp>
    </p:spTree>
    <p:extLst>
      <p:ext uri="{BB962C8B-B14F-4D97-AF65-F5344CB8AC3E}">
        <p14:creationId xmlns:p14="http://schemas.microsoft.com/office/powerpoint/2010/main" val="692265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4FCE6-CD14-4168-8747-A34991224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1C2AF4-FBA1-483A-BCB8-E24B8562A3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F8B224-D575-44D3-810D-910364F81C3A}"/>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CCF650E-97DA-450A-B7ED-54952FB0B6F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E284D6E7-6360-44B6-A15F-C28A4B361196}"/>
              </a:ext>
            </a:extLst>
          </p:cNvPr>
          <p:cNvSpPr>
            <a:spLocks noGrp="1"/>
          </p:cNvSpPr>
          <p:nvPr>
            <p:ph type="sldNum" sz="quarter" idx="12"/>
          </p:nvPr>
        </p:nvSpPr>
        <p:spPr/>
        <p:txBody>
          <a:bodyPr/>
          <a:lstStyle/>
          <a:p>
            <a:pPr>
              <a:defRPr/>
            </a:pPr>
            <a:fld id="{3B9AC2A2-F09B-4566-B3A1-88A8C6537015}" type="slidenum">
              <a:rPr lang="en-US" smtClean="0"/>
              <a:pPr>
                <a:defRPr/>
              </a:pPr>
              <a:t>‹#›</a:t>
            </a:fld>
            <a:endParaRPr lang="en-US"/>
          </a:p>
        </p:txBody>
      </p:sp>
    </p:spTree>
    <p:extLst>
      <p:ext uri="{BB962C8B-B14F-4D97-AF65-F5344CB8AC3E}">
        <p14:creationId xmlns:p14="http://schemas.microsoft.com/office/powerpoint/2010/main" val="969059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94D5B-7145-4238-875E-663B5FA975F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9F5BC06-5E7F-4384-B05A-B634EA6A505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8C7A89-7B01-44BC-A059-2218B2437B4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10E668A-17D9-4797-9735-AABDB2BD7B2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F3FC8A1-ED2E-4769-A9DB-F64C5C7D4DB7}"/>
              </a:ext>
            </a:extLst>
          </p:cNvPr>
          <p:cNvSpPr>
            <a:spLocks noGrp="1"/>
          </p:cNvSpPr>
          <p:nvPr>
            <p:ph type="sldNum" sz="quarter" idx="12"/>
          </p:nvPr>
        </p:nvSpPr>
        <p:spPr/>
        <p:txBody>
          <a:bodyPr/>
          <a:lstStyle/>
          <a:p>
            <a:pPr>
              <a:defRPr/>
            </a:pPr>
            <a:fld id="{1BA6D87C-CA7F-4B5D-B888-05B319440FC3}" type="slidenum">
              <a:rPr lang="en-US" smtClean="0"/>
              <a:pPr>
                <a:defRPr/>
              </a:pPr>
              <a:t>‹#›</a:t>
            </a:fld>
            <a:endParaRPr lang="en-US"/>
          </a:p>
        </p:txBody>
      </p:sp>
    </p:spTree>
    <p:extLst>
      <p:ext uri="{BB962C8B-B14F-4D97-AF65-F5344CB8AC3E}">
        <p14:creationId xmlns:p14="http://schemas.microsoft.com/office/powerpoint/2010/main" val="3252201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B611-A806-4360-A48F-BFA119FD2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4305BA-868E-48B7-9803-6252D629AFB3}"/>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6EB1E4-7B0D-41BD-BC73-61852111209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B4BA05-7D22-49AF-B4E7-C6E4FABF132E}"/>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A27A84FD-695A-47CE-8D8D-E6E265CFF3FA}"/>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6E65712-368B-4ADF-867A-4BBE3B9BCB91}"/>
              </a:ext>
            </a:extLst>
          </p:cNvPr>
          <p:cNvSpPr>
            <a:spLocks noGrp="1"/>
          </p:cNvSpPr>
          <p:nvPr>
            <p:ph type="sldNum" sz="quarter" idx="12"/>
          </p:nvPr>
        </p:nvSpPr>
        <p:spPr/>
        <p:txBody>
          <a:bodyPr/>
          <a:lstStyle/>
          <a:p>
            <a:pPr>
              <a:defRPr/>
            </a:pPr>
            <a:fld id="{F54EF671-DEA6-49E3-A0A8-DC2455299212}" type="slidenum">
              <a:rPr lang="en-US" smtClean="0"/>
              <a:pPr>
                <a:defRPr/>
              </a:pPr>
              <a:t>‹#›</a:t>
            </a:fld>
            <a:endParaRPr lang="en-US"/>
          </a:p>
        </p:txBody>
      </p:sp>
    </p:spTree>
    <p:extLst>
      <p:ext uri="{BB962C8B-B14F-4D97-AF65-F5344CB8AC3E}">
        <p14:creationId xmlns:p14="http://schemas.microsoft.com/office/powerpoint/2010/main" val="295863362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00376-8F06-4B95-B2B5-5678B06B115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7A776A-91B6-4171-8918-C73284C6F06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982B281-E12C-4485-805F-E110A979270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FF5951-2234-44AD-8DE5-18B7FDD95D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C8D26EB-5CCB-423A-946A-B8A16C0953F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24C0B1-8A91-41FB-9B9B-7CB4921A561B}"/>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85DB8C59-7A55-4C01-9856-A998603EDD41}"/>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EA3E7413-EED0-4E7B-A336-0994B0C3EE2F}"/>
              </a:ext>
            </a:extLst>
          </p:cNvPr>
          <p:cNvSpPr>
            <a:spLocks noGrp="1"/>
          </p:cNvSpPr>
          <p:nvPr>
            <p:ph type="sldNum" sz="quarter" idx="12"/>
          </p:nvPr>
        </p:nvSpPr>
        <p:spPr/>
        <p:txBody>
          <a:bodyPr/>
          <a:lstStyle/>
          <a:p>
            <a:pPr>
              <a:defRPr/>
            </a:pPr>
            <a:fld id="{A9A58E53-AAF2-4DD4-AEED-7F49A6DF8698}" type="slidenum">
              <a:rPr lang="en-US" smtClean="0"/>
              <a:pPr>
                <a:defRPr/>
              </a:pPr>
              <a:t>‹#›</a:t>
            </a:fld>
            <a:endParaRPr lang="en-US"/>
          </a:p>
        </p:txBody>
      </p:sp>
    </p:spTree>
    <p:extLst>
      <p:ext uri="{BB962C8B-B14F-4D97-AF65-F5344CB8AC3E}">
        <p14:creationId xmlns:p14="http://schemas.microsoft.com/office/powerpoint/2010/main" val="1472302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CF6F1-924C-4A64-A790-E730F6602E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D95910-328E-4066-9683-2D38D2D65589}"/>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45FF5E10-9C1D-4F28-A0B1-AA2F559B16C8}"/>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08432A4A-EDC1-42D4-B59C-984FB8737953}"/>
              </a:ext>
            </a:extLst>
          </p:cNvPr>
          <p:cNvSpPr>
            <a:spLocks noGrp="1"/>
          </p:cNvSpPr>
          <p:nvPr>
            <p:ph type="sldNum" sz="quarter" idx="12"/>
          </p:nvPr>
        </p:nvSpPr>
        <p:spPr/>
        <p:txBody>
          <a:bodyPr/>
          <a:lstStyle/>
          <a:p>
            <a:pPr>
              <a:defRPr/>
            </a:pPr>
            <a:fld id="{5EF6BED6-764E-422A-8CA9-D3A75ED83821}" type="slidenum">
              <a:rPr lang="en-US" smtClean="0"/>
              <a:pPr>
                <a:defRPr/>
              </a:pPr>
              <a:t>‹#›</a:t>
            </a:fld>
            <a:endParaRPr lang="en-US"/>
          </a:p>
        </p:txBody>
      </p:sp>
    </p:spTree>
    <p:extLst>
      <p:ext uri="{BB962C8B-B14F-4D97-AF65-F5344CB8AC3E}">
        <p14:creationId xmlns:p14="http://schemas.microsoft.com/office/powerpoint/2010/main" val="1365594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16A023-6413-4DEF-B19B-99D2F836AA81}"/>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64BC355C-0B14-4A95-AB30-BE07DD1B3757}"/>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D72A558D-95F5-4154-AD8D-8D95CF4B5783}"/>
              </a:ext>
            </a:extLst>
          </p:cNvPr>
          <p:cNvSpPr>
            <a:spLocks noGrp="1"/>
          </p:cNvSpPr>
          <p:nvPr>
            <p:ph type="sldNum" sz="quarter" idx="12"/>
          </p:nvPr>
        </p:nvSpPr>
        <p:spPr/>
        <p:txBody>
          <a:bodyPr/>
          <a:lstStyle/>
          <a:p>
            <a:pPr>
              <a:defRPr/>
            </a:pPr>
            <a:fld id="{834AC7E7-2F8B-4AAB-942A-3E3E91C85265}" type="slidenum">
              <a:rPr lang="en-US" smtClean="0"/>
              <a:pPr>
                <a:defRPr/>
              </a:pPr>
              <a:t>‹#›</a:t>
            </a:fld>
            <a:endParaRPr lang="en-US"/>
          </a:p>
        </p:txBody>
      </p:sp>
    </p:spTree>
    <p:extLst>
      <p:ext uri="{BB962C8B-B14F-4D97-AF65-F5344CB8AC3E}">
        <p14:creationId xmlns:p14="http://schemas.microsoft.com/office/powerpoint/2010/main" val="20999352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77810-387A-4A8F-BC4B-99D294E0624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6CA687E-2917-4947-958F-127D48ED928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C13CBE-626E-42C1-AC60-5BA7FA3EBA1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1934BF7-8E5D-46FE-8B7E-6A29B70CEA2E}"/>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81152B51-4510-41FB-9834-73C1F7E3EFF6}"/>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C6E23806-4602-444A-927C-027EF763E17E}"/>
              </a:ext>
            </a:extLst>
          </p:cNvPr>
          <p:cNvSpPr>
            <a:spLocks noGrp="1"/>
          </p:cNvSpPr>
          <p:nvPr>
            <p:ph type="sldNum" sz="quarter" idx="12"/>
          </p:nvPr>
        </p:nvSpPr>
        <p:spPr/>
        <p:txBody>
          <a:bodyPr/>
          <a:lstStyle/>
          <a:p>
            <a:pPr>
              <a:defRPr/>
            </a:pPr>
            <a:fld id="{C512D988-338C-4998-B061-80C1CBA24EC8}" type="slidenum">
              <a:rPr lang="en-US" smtClean="0"/>
              <a:pPr>
                <a:defRPr/>
              </a:pPr>
              <a:t>‹#›</a:t>
            </a:fld>
            <a:endParaRPr lang="en-US"/>
          </a:p>
        </p:txBody>
      </p:sp>
    </p:spTree>
    <p:extLst>
      <p:ext uri="{BB962C8B-B14F-4D97-AF65-F5344CB8AC3E}">
        <p14:creationId xmlns:p14="http://schemas.microsoft.com/office/powerpoint/2010/main" val="46510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8EE84-8E9E-46D4-94F5-CA3D0B1D88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F4DBD6-230B-40A7-ADAB-C25B7B6BA0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C90C4-E34C-4F8B-804A-47AE5A426A0F}"/>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E7F41796-B3BF-407E-9E6B-26FCEC51F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74DB65-2E07-4316-8C3B-A717C3E1BD97}"/>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2541439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04E27-08E4-4DAF-B1BC-CF8DE6EFA81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6B9E67A-4B65-44DD-B8FB-911DB71D415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9136038-3B5D-4465-B34B-7495041086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01992E-D6E7-49C4-88F8-8E84927FF9B5}"/>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0F1C2788-FF64-429B-A296-BDD170508C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CA2AD7-6066-439D-9B7A-2AC527AB5D10}"/>
              </a:ext>
            </a:extLst>
          </p:cNvPr>
          <p:cNvSpPr>
            <a:spLocks noGrp="1"/>
          </p:cNvSpPr>
          <p:nvPr>
            <p:ph type="sldNum" sz="quarter" idx="12"/>
          </p:nvPr>
        </p:nvSpPr>
        <p:spPr/>
        <p:txBody>
          <a:bodyPr/>
          <a:lstStyle/>
          <a:p>
            <a:pPr>
              <a:defRPr/>
            </a:pPr>
            <a:fld id="{F54EF671-DEA6-49E3-A0A8-DC2455299212}" type="slidenum">
              <a:rPr lang="en-US" smtClean="0"/>
              <a:pPr>
                <a:defRPr/>
              </a:pPr>
              <a:t>‹#›</a:t>
            </a:fld>
            <a:endParaRPr lang="en-US"/>
          </a:p>
        </p:txBody>
      </p:sp>
    </p:spTree>
    <p:extLst>
      <p:ext uri="{BB962C8B-B14F-4D97-AF65-F5344CB8AC3E}">
        <p14:creationId xmlns:p14="http://schemas.microsoft.com/office/powerpoint/2010/main" val="2516205258"/>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55BC-452B-42A0-AA0F-E925524563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B577F9-B8B7-436F-B065-EFE2DA4F9D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70E07A-8A07-476B-86FA-BD52BE7B82B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D99A54DA-9691-4228-9842-34F3019F6256}"/>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AEFE2FA-18E5-419D-BA9A-71E35AB0B891}"/>
              </a:ext>
            </a:extLst>
          </p:cNvPr>
          <p:cNvSpPr>
            <a:spLocks noGrp="1"/>
          </p:cNvSpPr>
          <p:nvPr>
            <p:ph type="sldNum" sz="quarter" idx="12"/>
          </p:nvPr>
        </p:nvSpPr>
        <p:spPr/>
        <p:txBody>
          <a:bodyPr/>
          <a:lstStyle/>
          <a:p>
            <a:pPr>
              <a:defRPr/>
            </a:pPr>
            <a:fld id="{36D7605D-4D74-4631-990A-C1BFB457E1A7}" type="slidenum">
              <a:rPr lang="en-US" smtClean="0"/>
              <a:pPr>
                <a:defRPr/>
              </a:pPr>
              <a:t>‹#›</a:t>
            </a:fld>
            <a:endParaRPr lang="en-US"/>
          </a:p>
        </p:txBody>
      </p:sp>
    </p:spTree>
    <p:extLst>
      <p:ext uri="{BB962C8B-B14F-4D97-AF65-F5344CB8AC3E}">
        <p14:creationId xmlns:p14="http://schemas.microsoft.com/office/powerpoint/2010/main" val="2975436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9753E0-4B1A-459B-9B2C-81E382BC8AF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D80F1D-6EEF-4460-8E33-06C0DEED35E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D774F2-F394-4196-9342-7CB8D1E5B9B8}"/>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B94E0BDF-0DA8-48EC-8477-C52894BD0DE7}"/>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17316D06-8B68-4E7C-BF4D-B35DA6325806}"/>
              </a:ext>
            </a:extLst>
          </p:cNvPr>
          <p:cNvSpPr>
            <a:spLocks noGrp="1"/>
          </p:cNvSpPr>
          <p:nvPr>
            <p:ph type="sldNum" sz="quarter" idx="12"/>
          </p:nvPr>
        </p:nvSpPr>
        <p:spPr/>
        <p:txBody>
          <a:bodyPr/>
          <a:lstStyle/>
          <a:p>
            <a:pPr>
              <a:defRPr/>
            </a:pPr>
            <a:fld id="{4EF79263-D764-4738-B7DF-56F5413013BA}" type="slidenum">
              <a:rPr lang="en-US" smtClean="0"/>
              <a:pPr>
                <a:defRPr/>
              </a:pPr>
              <a:t>‹#›</a:t>
            </a:fld>
            <a:endParaRPr lang="en-US"/>
          </a:p>
        </p:txBody>
      </p:sp>
    </p:spTree>
    <p:extLst>
      <p:ext uri="{BB962C8B-B14F-4D97-AF65-F5344CB8AC3E}">
        <p14:creationId xmlns:p14="http://schemas.microsoft.com/office/powerpoint/2010/main" val="74343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C9E9-6C56-4878-BE5C-A8D6F937416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7806038-A352-4EA4-AAAA-160989A645E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ADAC83-4FCC-4016-9A4C-97278328ED28}"/>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300655F1-F595-4926-8F18-50D32A739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449DE-2180-4959-BEC7-076F2800A5E8}"/>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105597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67B2-5873-4B45-905F-785CAC0B67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EC2A42-B5B9-43CE-81D5-1F0EB9C3A98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D215D-C46F-4ACF-A34F-7F08C4E85E0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E659ED-F1DF-4F22-ABEB-C068493BA1EE}"/>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6" name="Footer Placeholder 5">
            <a:extLst>
              <a:ext uri="{FF2B5EF4-FFF2-40B4-BE49-F238E27FC236}">
                <a16:creationId xmlns:a16="http://schemas.microsoft.com/office/drawing/2014/main" id="{D52A04CD-CD9A-4BD0-BC3B-A61B54834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74493-BDE9-433B-BF2C-8604DE08DF20}"/>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96790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448E4-90FD-469E-929C-77ABB794AD2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898314-60F6-4C57-8827-BE4CD4C4AEB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7DBC0A7-C37B-4C4D-913E-A9D433C515C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457785-AEDF-4E14-886D-0603E0FEE58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3D6A9E0-23E0-465B-927A-788B30274EC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62287C-AB0E-496B-9F56-AFB0175F9463}"/>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8" name="Footer Placeholder 7">
            <a:extLst>
              <a:ext uri="{FF2B5EF4-FFF2-40B4-BE49-F238E27FC236}">
                <a16:creationId xmlns:a16="http://schemas.microsoft.com/office/drawing/2014/main" id="{CADB090E-9429-4645-B84E-B8E3AD3C91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966056-26AD-4A1B-B42A-CFD66D363F91}"/>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2187307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EFC30-4554-4CA3-9B0D-F627EB7F82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9D7C8E-DC87-473C-96F8-B2C85FDCF17C}"/>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4" name="Footer Placeholder 3">
            <a:extLst>
              <a:ext uri="{FF2B5EF4-FFF2-40B4-BE49-F238E27FC236}">
                <a16:creationId xmlns:a16="http://schemas.microsoft.com/office/drawing/2014/main" id="{03F25D08-E0EB-41C8-AEC7-F2A937EA96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B01FF5-E17E-4830-ADC0-14DB31B597D9}"/>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78942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7F806C-5216-4EF6-A536-EC60C539D0C1}"/>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3" name="Footer Placeholder 2">
            <a:extLst>
              <a:ext uri="{FF2B5EF4-FFF2-40B4-BE49-F238E27FC236}">
                <a16:creationId xmlns:a16="http://schemas.microsoft.com/office/drawing/2014/main" id="{C84754F4-C489-44E8-9521-276CB31DFB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744411-1B08-4680-84C3-50D6C03F1EA9}"/>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291475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0D3C1-8E87-4128-AB34-A3E1BA9F010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974A7A88-E744-4989-A4EC-6DF602246A3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6B92B6-E4BD-4696-905B-560F87F54F3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7E3EC74-4F89-42C8-A92A-BD898DADDA86}"/>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6" name="Footer Placeholder 5">
            <a:extLst>
              <a:ext uri="{FF2B5EF4-FFF2-40B4-BE49-F238E27FC236}">
                <a16:creationId xmlns:a16="http://schemas.microsoft.com/office/drawing/2014/main" id="{FE2858D8-6722-4D25-8F0E-27748EDEE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70F3B5-2D5F-4B37-8CF0-0A4CA14E1BAD}"/>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4194514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D8CEC-4209-4A02-A373-6B49E41515A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9B77674-D655-4E42-8FAE-49BF23BBD376}"/>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F7B471C-7542-494F-A3D3-AE2FEF433F5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8CA256D-6279-40AD-B409-F9DEE9DB2906}"/>
              </a:ext>
            </a:extLst>
          </p:cNvPr>
          <p:cNvSpPr>
            <a:spLocks noGrp="1"/>
          </p:cNvSpPr>
          <p:nvPr>
            <p:ph type="dt" sz="half" idx="10"/>
          </p:nvPr>
        </p:nvSpPr>
        <p:spPr/>
        <p:txBody>
          <a:bodyPr/>
          <a:lstStyle/>
          <a:p>
            <a:fld id="{ABA3B12E-A7D0-4A87-9212-C0B67625D361}" type="datetimeFigureOut">
              <a:rPr lang="en-US" smtClean="0"/>
              <a:t>3/7/2024</a:t>
            </a:fld>
            <a:endParaRPr lang="en-US"/>
          </a:p>
        </p:txBody>
      </p:sp>
      <p:sp>
        <p:nvSpPr>
          <p:cNvPr id="6" name="Footer Placeholder 5">
            <a:extLst>
              <a:ext uri="{FF2B5EF4-FFF2-40B4-BE49-F238E27FC236}">
                <a16:creationId xmlns:a16="http://schemas.microsoft.com/office/drawing/2014/main" id="{48AED50F-0119-4732-8792-0690AF2AF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C3D70-81E5-4A1A-9B5F-9B7B6DB77F40}"/>
              </a:ext>
            </a:extLst>
          </p:cNvPr>
          <p:cNvSpPr>
            <a:spLocks noGrp="1"/>
          </p:cNvSpPr>
          <p:nvPr>
            <p:ph type="sldNum" sz="quarter" idx="12"/>
          </p:nvPr>
        </p:nvSpPr>
        <p:spPr/>
        <p:txBody>
          <a:bodyPr/>
          <a:lstStyle/>
          <a:p>
            <a:fld id="{AA1A0179-966C-40C5-AE3F-D35E829318F1}" type="slidenum">
              <a:rPr lang="en-US" smtClean="0"/>
              <a:t>‹#›</a:t>
            </a:fld>
            <a:endParaRPr lang="en-US"/>
          </a:p>
        </p:txBody>
      </p:sp>
    </p:spTree>
    <p:extLst>
      <p:ext uri="{BB962C8B-B14F-4D97-AF65-F5344CB8AC3E}">
        <p14:creationId xmlns:p14="http://schemas.microsoft.com/office/powerpoint/2010/main" val="419603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A66269-67ED-487F-A952-296531E4379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51A267-2A36-4082-9903-C4CAD287AB9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ECC8C-415E-435A-8A76-2B58D54AE32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A3B12E-A7D0-4A87-9212-C0B67625D361}" type="datetimeFigureOut">
              <a:rPr lang="en-US" smtClean="0"/>
              <a:t>3/7/2024</a:t>
            </a:fld>
            <a:endParaRPr lang="en-US"/>
          </a:p>
        </p:txBody>
      </p:sp>
      <p:sp>
        <p:nvSpPr>
          <p:cNvPr id="5" name="Footer Placeholder 4">
            <a:extLst>
              <a:ext uri="{FF2B5EF4-FFF2-40B4-BE49-F238E27FC236}">
                <a16:creationId xmlns:a16="http://schemas.microsoft.com/office/drawing/2014/main" id="{CE08F2A1-BCE2-440D-B655-FDC7FF81DDC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D1AE2A-D270-4F06-A7DC-386B9C12783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1A0179-966C-40C5-AE3F-D35E829318F1}" type="slidenum">
              <a:rPr lang="en-US" smtClean="0"/>
              <a:t>‹#›</a:t>
            </a:fld>
            <a:endParaRPr lang="en-US"/>
          </a:p>
        </p:txBody>
      </p:sp>
    </p:spTree>
    <p:extLst>
      <p:ext uri="{BB962C8B-B14F-4D97-AF65-F5344CB8AC3E}">
        <p14:creationId xmlns:p14="http://schemas.microsoft.com/office/powerpoint/2010/main" val="643127751"/>
      </p:ext>
    </p:extLst>
  </p:cSld>
  <p:clrMap bg1="lt1" tx1="dk1" bg2="lt2" tx2="dk2" accent1="accent1" accent2="accent2" accent3="accent3" accent4="accent4" accent5="accent5" accent6="accent6" hlink="hlink" folHlink="folHlink"/>
  <p:sldLayoutIdLst>
    <p:sldLayoutId id="2147484143" r:id="rId1"/>
    <p:sldLayoutId id="2147484144" r:id="rId2"/>
    <p:sldLayoutId id="2147484145" r:id="rId3"/>
    <p:sldLayoutId id="2147484146" r:id="rId4"/>
    <p:sldLayoutId id="2147484147" r:id="rId5"/>
    <p:sldLayoutId id="2147484148" r:id="rId6"/>
    <p:sldLayoutId id="2147484149" r:id="rId7"/>
    <p:sldLayoutId id="2147484150" r:id="rId8"/>
    <p:sldLayoutId id="2147484151" r:id="rId9"/>
    <p:sldLayoutId id="2147484152" r:id="rId10"/>
    <p:sldLayoutId id="214748415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3B054F-94D2-4E0A-BA68-A5DF870EA42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9635A5E-EF85-4A2A-9A60-E9DCAFC12E8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BFC1AB-F436-4C01-8A80-E83D6EEE818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B8552C25-C148-4308-BAD5-2796E253D8B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D33E5D3-CF24-45A0-A0C4-18C35163BC2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54EF671-DEA6-49E3-A0A8-DC2455299212}" type="slidenum">
              <a:rPr lang="en-US" smtClean="0"/>
              <a:pPr>
                <a:defRPr/>
              </a:pPr>
              <a:t>‹#›</a:t>
            </a:fld>
            <a:endParaRPr lang="en-US"/>
          </a:p>
        </p:txBody>
      </p:sp>
    </p:spTree>
    <p:extLst>
      <p:ext uri="{BB962C8B-B14F-4D97-AF65-F5344CB8AC3E}">
        <p14:creationId xmlns:p14="http://schemas.microsoft.com/office/powerpoint/2010/main" val="3078901751"/>
      </p:ext>
    </p:extLst>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8" r:id="rId4"/>
    <p:sldLayoutId id="2147484159" r:id="rId5"/>
    <p:sldLayoutId id="2147484160" r:id="rId6"/>
    <p:sldLayoutId id="2147484161" r:id="rId7"/>
    <p:sldLayoutId id="2147484162" r:id="rId8"/>
    <p:sldLayoutId id="2147484163" r:id="rId9"/>
    <p:sldLayoutId id="2147484164" r:id="rId10"/>
    <p:sldLayoutId id="2147484165" r:id="rId11"/>
  </p:sldLayoutIdLst>
  <p:transition spd="slow">
    <p:fade/>
  </p:transition>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4F6E5E-6880-451E-804C-EC13303E11FD}"/>
              </a:ext>
            </a:extLst>
          </p:cNvPr>
          <p:cNvSpPr>
            <a:spLocks noGrp="1"/>
          </p:cNvSpPr>
          <p:nvPr>
            <p:ph type="subTitle" idx="1"/>
          </p:nvPr>
        </p:nvSpPr>
        <p:spPr>
          <a:xfrm>
            <a:off x="1832410" y="3758880"/>
            <a:ext cx="5885003" cy="2627245"/>
          </a:xfrm>
        </p:spPr>
        <p:txBody>
          <a:bodyPr anchor="b">
            <a:noAutofit/>
          </a:bodyPr>
          <a:lstStyle/>
          <a:p>
            <a:pPr algn="ctr">
              <a:defRPr/>
            </a:pPr>
            <a:r>
              <a:rPr lang="en-US" sz="3200" b="1" cap="small" dirty="0">
                <a:solidFill>
                  <a:schemeClr val="accent1">
                    <a:lumMod val="50000"/>
                  </a:schemeClr>
                </a:solidFill>
                <a:effectLst>
                  <a:outerShdw blurRad="38100" dist="38100" dir="2700000" algn="tl">
                    <a:srgbClr val="C0C0C0"/>
                  </a:outerShdw>
                </a:effectLst>
                <a:ea typeface="+mj-ea"/>
                <a:cs typeface="Times New Roman" panose="02020603050405020304" pitchFamily="18" charset="0"/>
              </a:rPr>
              <a:t>New Jersey’s Data Deletion Law</a:t>
            </a:r>
          </a:p>
          <a:p>
            <a:pPr algn="ctr">
              <a:defRPr/>
            </a:pPr>
            <a:r>
              <a:rPr lang="en-US" sz="3200" b="1" cap="small" dirty="0">
                <a:solidFill>
                  <a:schemeClr val="accent1">
                    <a:lumMod val="50000"/>
                  </a:schemeClr>
                </a:solidFill>
                <a:effectLst>
                  <a:outerShdw blurRad="38100" dist="38100" dir="2700000" algn="tl">
                    <a:srgbClr val="C0C0C0"/>
                  </a:outerShdw>
                </a:effectLst>
                <a:ea typeface="+mj-ea"/>
                <a:cs typeface="Times New Roman" panose="02020603050405020304" pitchFamily="18" charset="0"/>
              </a:rPr>
              <a:t>P.L. 2023, C.314</a:t>
            </a:r>
            <a:br>
              <a:rPr lang="en-US" sz="4000" dirty="0">
                <a:effectLst>
                  <a:outerShdw blurRad="38100" dist="38100" dir="2700000" algn="tl">
                    <a:srgbClr val="C0C0C0"/>
                  </a:outerShdw>
                </a:effectLst>
              </a:rPr>
            </a:br>
            <a:br>
              <a:rPr lang="en-US" sz="2000" dirty="0">
                <a:effectLst>
                  <a:outerShdw blurRad="38100" dist="38100" dir="2700000" algn="tl">
                    <a:srgbClr val="C0C0C0"/>
                  </a:outerShdw>
                </a:effectLst>
              </a:rPr>
            </a:br>
            <a:br>
              <a:rPr lang="en-US" sz="3200" dirty="0">
                <a:effectLst>
                  <a:outerShdw blurRad="38100" dist="38100" dir="2700000" algn="tl">
                    <a:srgbClr val="C0C0C0"/>
                  </a:outerShdw>
                </a:effectLst>
              </a:rPr>
            </a:br>
            <a:r>
              <a:rPr lang="en-US" sz="2800" b="1" cap="small" dirty="0">
                <a:solidFill>
                  <a:schemeClr val="accent1">
                    <a:lumMod val="50000"/>
                  </a:schemeClr>
                </a:solidFill>
                <a:effectLst>
                  <a:outerShdw blurRad="38100" dist="38100" dir="2700000" algn="tl">
                    <a:srgbClr val="C0C0C0"/>
                  </a:outerShdw>
                </a:effectLst>
              </a:rPr>
              <a:t>Thursday – March 7</a:t>
            </a:r>
            <a:r>
              <a:rPr lang="en-US" sz="2800" b="1" dirty="0">
                <a:solidFill>
                  <a:schemeClr val="accent1">
                    <a:lumMod val="50000"/>
                  </a:schemeClr>
                </a:solidFill>
                <a:effectLst>
                  <a:outerShdw blurRad="38100" dist="38100" dir="2700000" algn="tl">
                    <a:srgbClr val="C0C0C0"/>
                  </a:outerShdw>
                </a:effectLst>
              </a:rPr>
              <a:t>, 2024</a:t>
            </a:r>
          </a:p>
          <a:p>
            <a:pPr algn="ctr">
              <a:defRPr/>
            </a:pPr>
            <a:r>
              <a:rPr lang="en-US" b="1" i="1" dirty="0">
                <a:solidFill>
                  <a:schemeClr val="accent1">
                    <a:lumMod val="50000"/>
                  </a:schemeClr>
                </a:solidFill>
                <a:effectLst>
                  <a:outerShdw blurRad="38100" dist="38100" dir="2700000" algn="tl">
                    <a:srgbClr val="C0C0C0"/>
                  </a:outerShdw>
                </a:effectLst>
              </a:rPr>
              <a:t>James B. Appleton</a:t>
            </a:r>
          </a:p>
          <a:p>
            <a:pPr algn="ctr">
              <a:defRPr/>
            </a:pPr>
            <a:r>
              <a:rPr lang="en-US" sz="1600" dirty="0">
                <a:solidFill>
                  <a:schemeClr val="accent1">
                    <a:lumMod val="50000"/>
                  </a:schemeClr>
                </a:solidFill>
                <a:effectLst>
                  <a:outerShdw blurRad="38100" dist="38100" dir="2700000" algn="tl">
                    <a:srgbClr val="C0C0C0"/>
                  </a:outerShdw>
                </a:effectLst>
              </a:rPr>
              <a:t>President – NJ CAR</a:t>
            </a:r>
          </a:p>
          <a:p>
            <a:pPr algn="ctr">
              <a:defRPr/>
            </a:pPr>
            <a:r>
              <a:rPr lang="en-US" b="1" i="1" dirty="0">
                <a:solidFill>
                  <a:schemeClr val="accent1">
                    <a:lumMod val="50000"/>
                  </a:schemeClr>
                </a:solidFill>
                <a:effectLst>
                  <a:outerShdw blurRad="38100" dist="38100" dir="2700000" algn="tl">
                    <a:srgbClr val="C0C0C0"/>
                  </a:outerShdw>
                </a:effectLst>
              </a:rPr>
              <a:t>Greyson P. Hannigan</a:t>
            </a:r>
          </a:p>
          <a:p>
            <a:pPr algn="ctr">
              <a:defRPr/>
            </a:pPr>
            <a:r>
              <a:rPr lang="en-US" sz="1600" dirty="0">
                <a:solidFill>
                  <a:schemeClr val="accent1">
                    <a:lumMod val="50000"/>
                  </a:schemeClr>
                </a:solidFill>
                <a:effectLst>
                  <a:outerShdw blurRad="38100" dist="38100" dir="2700000" algn="tl">
                    <a:srgbClr val="C0C0C0"/>
                  </a:outerShdw>
                </a:effectLst>
              </a:rPr>
              <a:t>Director of Legal &amp; Regulatory Affairs</a:t>
            </a:r>
          </a:p>
          <a:p>
            <a:pPr algn="ctr">
              <a:defRPr/>
            </a:pPr>
            <a:endParaRPr lang="en-US" b="1" dirty="0">
              <a:solidFill>
                <a:schemeClr val="accent1">
                  <a:lumMod val="50000"/>
                </a:schemeClr>
              </a:solidFill>
            </a:endParaRPr>
          </a:p>
        </p:txBody>
      </p:sp>
      <p:pic>
        <p:nvPicPr>
          <p:cNvPr id="5" name="Picture 4">
            <a:extLst>
              <a:ext uri="{FF2B5EF4-FFF2-40B4-BE49-F238E27FC236}">
                <a16:creationId xmlns:a16="http://schemas.microsoft.com/office/drawing/2014/main" id="{B084EE2E-2E9A-431E-B956-3620F2F064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8334" y="585669"/>
            <a:ext cx="3106320" cy="1071681"/>
          </a:xfrm>
          <a:prstGeom prst="rect">
            <a:avLst/>
          </a:prstGeom>
        </p:spPr>
      </p:pic>
    </p:spTree>
    <p:extLst>
      <p:ext uri="{BB962C8B-B14F-4D97-AF65-F5344CB8AC3E}">
        <p14:creationId xmlns:p14="http://schemas.microsoft.com/office/powerpoint/2010/main" val="85109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02DB32-0C73-C09D-378B-00199FBC2089}"/>
            </a:ext>
          </a:extLst>
        </p:cNvPr>
        <p:cNvGrpSpPr/>
        <p:nvPr/>
      </p:nvGrpSpPr>
      <p:grpSpPr>
        <a:xfrm>
          <a:off x="0" y="0"/>
          <a:ext cx="0" cy="0"/>
          <a:chOff x="0" y="0"/>
          <a:chExt cx="0" cy="0"/>
        </a:xfrm>
      </p:grpSpPr>
      <p:sp>
        <p:nvSpPr>
          <p:cNvPr id="14" name="Rectangle 2">
            <a:extLst>
              <a:ext uri="{FF2B5EF4-FFF2-40B4-BE49-F238E27FC236}">
                <a16:creationId xmlns:a16="http://schemas.microsoft.com/office/drawing/2014/main" id="{D05E4BA5-93A9-07FB-886D-CC9998B7365A}"/>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03A2899F-D254-6AAC-3EC1-BAC34C9174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8890337A-43C8-60D0-50B2-489A92B3DCFA}"/>
              </a:ext>
            </a:extLst>
          </p:cNvPr>
          <p:cNvSpPr txBox="1"/>
          <p:nvPr/>
        </p:nvSpPr>
        <p:spPr>
          <a:xfrm>
            <a:off x="560247" y="1453730"/>
            <a:ext cx="7532017" cy="2862322"/>
          </a:xfrm>
          <a:prstGeom prst="rect">
            <a:avLst/>
          </a:prstGeom>
          <a:noFill/>
        </p:spPr>
        <p:txBody>
          <a:bodyPr wrap="square" rtlCol="0" anchor="ctr">
            <a:spAutoFit/>
          </a:bodyPr>
          <a:lstStyle/>
          <a:p>
            <a:pPr marL="684213" indent="-222250">
              <a:buFont typeface="Arial" panose="020B0604020202020204" pitchFamily="34" charset="0"/>
              <a:buChar char="•"/>
              <a:tabLst>
                <a:tab pos="1085850" algn="l"/>
                <a:tab pos="1771650" algn="l"/>
              </a:tabLst>
            </a:pPr>
            <a:r>
              <a:rPr lang="en-US" sz="2000" b="1" cap="small" dirty="0">
                <a:solidFill>
                  <a:srgbClr val="FF0000"/>
                </a:solidFill>
                <a:latin typeface="Calibri" panose="020F0502020204030204" pitchFamily="34" charset="0"/>
                <a:cs typeface="Calibri" panose="020F0502020204030204" pitchFamily="34" charset="0"/>
              </a:rPr>
              <a:t>Third party vendor</a:t>
            </a:r>
          </a:p>
          <a:p>
            <a:pPr marL="461963">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Reliability of work</a:t>
            </a:r>
          </a:p>
          <a:p>
            <a:pPr marL="1376363" lvl="2">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Certification from a third-Party</a:t>
            </a:r>
          </a:p>
          <a:p>
            <a:pPr marL="1376363" lvl="2">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Potential Transfer of liability</a:t>
            </a:r>
          </a:p>
          <a:p>
            <a:pPr marL="1598613" lvl="2"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NJCAR Exploring Vendors</a:t>
            </a:r>
          </a:p>
          <a:p>
            <a:pPr marL="919163" lvl="1">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6097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1512E5AF-3687-462A-8260-9C0151A8DB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3FAC9D57-CBD7-BC10-A35E-72E93F8483F2}"/>
              </a:ext>
            </a:extLst>
          </p:cNvPr>
          <p:cNvSpPr txBox="1"/>
          <p:nvPr/>
        </p:nvSpPr>
        <p:spPr>
          <a:xfrm>
            <a:off x="728026" y="1251996"/>
            <a:ext cx="7532017" cy="2246769"/>
          </a:xfrm>
          <a:prstGeom prst="rect">
            <a:avLst/>
          </a:prstGeom>
          <a:noFill/>
        </p:spPr>
        <p:txBody>
          <a:bodyPr wrap="square" rtlCol="0" anchor="ctr">
            <a:spAutoFit/>
          </a:bodyPr>
          <a:lstStyle/>
          <a:p>
            <a:pPr marL="684213" indent="-222250">
              <a:buFont typeface="Arial" panose="020B0604020202020204" pitchFamily="34" charset="0"/>
              <a:buChar char="•"/>
              <a:tabLst>
                <a:tab pos="1085850" algn="l"/>
                <a:tab pos="1771650" algn="l"/>
              </a:tabLst>
            </a:pPr>
            <a:r>
              <a:rPr lang="en-US" sz="2000" b="1" cap="small" dirty="0">
                <a:solidFill>
                  <a:srgbClr val="FF0000"/>
                </a:solidFill>
                <a:latin typeface="Calibri" panose="020F0502020204030204" pitchFamily="34" charset="0"/>
                <a:cs typeface="Calibri" panose="020F0502020204030204" pitchFamily="34" charset="0"/>
              </a:rPr>
              <a:t>Discussion</a:t>
            </a:r>
          </a:p>
          <a:p>
            <a:pPr marL="684213" indent="-222250">
              <a:buFont typeface="Arial" panose="020B0604020202020204" pitchFamily="34" charset="0"/>
              <a:buChar char="•"/>
              <a:tabLst>
                <a:tab pos="1085850" algn="l"/>
                <a:tab pos="1771650" algn="l"/>
              </a:tabLst>
            </a:pPr>
            <a:endParaRPr lang="en-US" sz="2000"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sz="2000" b="1" cap="small" dirty="0">
                <a:solidFill>
                  <a:schemeClr val="accent1">
                    <a:lumMod val="50000"/>
                  </a:schemeClr>
                </a:solidFill>
                <a:latin typeface="Calibri" panose="020F0502020204030204" pitchFamily="34" charset="0"/>
                <a:cs typeface="Calibri" panose="020F0502020204030204" pitchFamily="34" charset="0"/>
              </a:rPr>
              <a:t>What are dealerships Doing now?</a:t>
            </a:r>
          </a:p>
          <a:p>
            <a:pPr marL="1141413" lvl="1" indent="-222250">
              <a:buFont typeface="Arial" panose="020B0604020202020204" pitchFamily="34" charset="0"/>
              <a:buChar char="•"/>
              <a:tabLst>
                <a:tab pos="1085850" algn="l"/>
                <a:tab pos="1771650" algn="l"/>
              </a:tabLst>
            </a:pPr>
            <a:endParaRPr lang="en-US" sz="2000"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sz="2000" b="1" cap="small" dirty="0">
                <a:solidFill>
                  <a:schemeClr val="accent1">
                    <a:lumMod val="50000"/>
                  </a:schemeClr>
                </a:solidFill>
                <a:latin typeface="Calibri" panose="020F0502020204030204" pitchFamily="34" charset="0"/>
                <a:cs typeface="Calibri" panose="020F0502020204030204" pitchFamily="34" charset="0"/>
              </a:rPr>
              <a:t>Raise your hands to be unmuted</a:t>
            </a:r>
          </a:p>
          <a:p>
            <a:pPr marL="1141413" lvl="1" indent="-222250">
              <a:buFont typeface="Arial" panose="020B0604020202020204" pitchFamily="34" charset="0"/>
              <a:buChar char="•"/>
              <a:tabLst>
                <a:tab pos="1085850" algn="l"/>
                <a:tab pos="1771650" algn="l"/>
              </a:tabLst>
            </a:pPr>
            <a:endParaRPr lang="en-US" sz="2000"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sz="2000" b="1" cap="small" dirty="0">
                <a:solidFill>
                  <a:schemeClr val="accent1">
                    <a:lumMod val="50000"/>
                  </a:schemeClr>
                </a:solidFill>
                <a:latin typeface="Calibri" panose="020F0502020204030204" pitchFamily="34" charset="0"/>
                <a:cs typeface="Calibri" panose="020F0502020204030204" pitchFamily="34" charset="0"/>
              </a:rPr>
              <a:t>QUESTIONS – Type in the chat or raise hands to be unmuted</a:t>
            </a:r>
          </a:p>
        </p:txBody>
      </p:sp>
    </p:spTree>
    <p:extLst>
      <p:ext uri="{BB962C8B-B14F-4D97-AF65-F5344CB8AC3E}">
        <p14:creationId xmlns:p14="http://schemas.microsoft.com/office/powerpoint/2010/main" val="3810838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A9C675-8D3D-FDCD-D1BE-7AB607FBA142}"/>
            </a:ext>
          </a:extLst>
        </p:cNvPr>
        <p:cNvGrpSpPr/>
        <p:nvPr/>
      </p:nvGrpSpPr>
      <p:grpSpPr>
        <a:xfrm>
          <a:off x="0" y="0"/>
          <a:ext cx="0" cy="0"/>
          <a:chOff x="0" y="0"/>
          <a:chExt cx="0" cy="0"/>
        </a:xfrm>
      </p:grpSpPr>
      <p:sp>
        <p:nvSpPr>
          <p:cNvPr id="14" name="Rectangle 2">
            <a:extLst>
              <a:ext uri="{FF2B5EF4-FFF2-40B4-BE49-F238E27FC236}">
                <a16:creationId xmlns:a16="http://schemas.microsoft.com/office/drawing/2014/main" id="{381B978F-BCCB-C057-82C4-C607D7EECE03}"/>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B297BAAF-40A7-AFB3-226F-100EBC421A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917216A7-562A-F06E-114F-8B53EE6E2AB7}"/>
              </a:ext>
            </a:extLst>
          </p:cNvPr>
          <p:cNvSpPr txBox="1"/>
          <p:nvPr/>
        </p:nvSpPr>
        <p:spPr>
          <a:xfrm>
            <a:off x="556459" y="1828564"/>
            <a:ext cx="7532017" cy="2800767"/>
          </a:xfrm>
          <a:prstGeom prst="rect">
            <a:avLst/>
          </a:prstGeom>
          <a:noFill/>
        </p:spPr>
        <p:txBody>
          <a:bodyPr wrap="square" rtlCol="0" anchor="ctr">
            <a:spAutoFit/>
          </a:bodyPr>
          <a:lstStyle/>
          <a:p>
            <a:pPr marL="461963" algn="ctr">
              <a:tabLst>
                <a:tab pos="1085850" algn="l"/>
                <a:tab pos="1771650" algn="l"/>
              </a:tabLst>
            </a:pPr>
            <a:r>
              <a:rPr lang="en-US" sz="3600" b="1" cap="small" dirty="0">
                <a:solidFill>
                  <a:schemeClr val="accent5">
                    <a:lumMod val="50000"/>
                  </a:schemeClr>
                </a:solidFill>
                <a:latin typeface="Calibri" panose="020F0502020204030204" pitchFamily="34" charset="0"/>
                <a:cs typeface="Calibri" panose="020F0502020204030204" pitchFamily="34" charset="0"/>
              </a:rPr>
              <a:t>Contact Information</a:t>
            </a:r>
          </a:p>
          <a:p>
            <a:pPr marL="461963" algn="ctr">
              <a:tabLst>
                <a:tab pos="1085850" algn="l"/>
                <a:tab pos="1771650" algn="l"/>
              </a:tabLst>
            </a:pPr>
            <a:endParaRPr lang="en-US" sz="2000" b="1" cap="small" dirty="0">
              <a:solidFill>
                <a:schemeClr val="accent5">
                  <a:lumMod val="50000"/>
                </a:schemeClr>
              </a:solidFill>
              <a:latin typeface="Calibri" panose="020F0502020204030204" pitchFamily="34" charset="0"/>
              <a:cs typeface="Calibri" panose="020F0502020204030204" pitchFamily="34" charset="0"/>
            </a:endParaRPr>
          </a:p>
          <a:p>
            <a:pPr marL="461963" algn="ctr">
              <a:tabLst>
                <a:tab pos="1085850" algn="l"/>
                <a:tab pos="1771650" algn="l"/>
              </a:tabLst>
            </a:pPr>
            <a:r>
              <a:rPr lang="en-US" sz="2400" b="1" cap="small" dirty="0">
                <a:solidFill>
                  <a:schemeClr val="accent5">
                    <a:lumMod val="50000"/>
                  </a:schemeClr>
                </a:solidFill>
                <a:latin typeface="Calibri" panose="020F0502020204030204" pitchFamily="34" charset="0"/>
                <a:cs typeface="Calibri" panose="020F0502020204030204" pitchFamily="34" charset="0"/>
              </a:rPr>
              <a:t>Greyson P. Hannigan</a:t>
            </a:r>
          </a:p>
          <a:p>
            <a:pPr marL="461963" algn="ctr">
              <a:tabLst>
                <a:tab pos="1085850" algn="l"/>
                <a:tab pos="1771650" algn="l"/>
              </a:tabLst>
            </a:pPr>
            <a:r>
              <a:rPr lang="en-US" sz="2400" b="1" cap="small" dirty="0">
                <a:solidFill>
                  <a:schemeClr val="accent5">
                    <a:lumMod val="50000"/>
                  </a:schemeClr>
                </a:solidFill>
                <a:latin typeface="Calibri" panose="020F0502020204030204" pitchFamily="34" charset="0"/>
                <a:cs typeface="Calibri" panose="020F0502020204030204" pitchFamily="34" charset="0"/>
              </a:rPr>
              <a:t>Director of Legal &amp; Regulatory Affairs</a:t>
            </a:r>
          </a:p>
          <a:p>
            <a:pPr marL="461963" algn="ctr">
              <a:tabLst>
                <a:tab pos="1085850" algn="l"/>
                <a:tab pos="1771650" algn="l"/>
              </a:tabLst>
            </a:pPr>
            <a:r>
              <a:rPr lang="en-US" sz="2400" b="1" cap="small" dirty="0">
                <a:solidFill>
                  <a:schemeClr val="accent5">
                    <a:lumMod val="50000"/>
                  </a:schemeClr>
                </a:solidFill>
                <a:latin typeface="Calibri" panose="020F0502020204030204" pitchFamily="34" charset="0"/>
                <a:cs typeface="Calibri" panose="020F0502020204030204" pitchFamily="34" charset="0"/>
              </a:rPr>
              <a:t>Phone: (609) 883-5056 ext. 340</a:t>
            </a:r>
          </a:p>
          <a:p>
            <a:pPr marL="461963" algn="ctr">
              <a:tabLst>
                <a:tab pos="1085850" algn="l"/>
                <a:tab pos="1771650" algn="l"/>
              </a:tabLst>
            </a:pPr>
            <a:endParaRPr lang="en-US" sz="2400" b="1" cap="small" dirty="0">
              <a:solidFill>
                <a:schemeClr val="accent5">
                  <a:lumMod val="50000"/>
                </a:schemeClr>
              </a:solidFill>
              <a:latin typeface="Calibri" panose="020F0502020204030204" pitchFamily="34" charset="0"/>
              <a:cs typeface="Calibri" panose="020F0502020204030204" pitchFamily="34" charset="0"/>
            </a:endParaRPr>
          </a:p>
          <a:p>
            <a:pPr marL="461963" algn="ctr">
              <a:tabLst>
                <a:tab pos="1085850" algn="l"/>
                <a:tab pos="1771650" algn="l"/>
              </a:tabLst>
            </a:pPr>
            <a:r>
              <a:rPr lang="en-US" sz="2400" b="1" cap="small" dirty="0">
                <a:solidFill>
                  <a:schemeClr val="accent5">
                    <a:lumMod val="50000"/>
                  </a:schemeClr>
                </a:solidFill>
                <a:latin typeface="Calibri" panose="020F0502020204030204" pitchFamily="34" charset="0"/>
                <a:cs typeface="Calibri" panose="020F0502020204030204" pitchFamily="34" charset="0"/>
              </a:rPr>
              <a:t>Email: ghannigan@njcar.org</a:t>
            </a:r>
          </a:p>
        </p:txBody>
      </p:sp>
    </p:spTree>
    <p:extLst>
      <p:ext uri="{BB962C8B-B14F-4D97-AF65-F5344CB8AC3E}">
        <p14:creationId xmlns:p14="http://schemas.microsoft.com/office/powerpoint/2010/main" val="316603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98764" y="410239"/>
            <a:ext cx="8137236" cy="4574511"/>
          </a:xfrm>
        </p:spPr>
        <p:txBody>
          <a:bodyPr>
            <a:noAutofit/>
          </a:bodyPr>
          <a:lstStyle/>
          <a:p>
            <a:pPr eaLnBrk="1" hangingPunct="1"/>
            <a:br>
              <a:rPr lang="en-US" sz="3600" cap="small" dirty="0">
                <a:solidFill>
                  <a:srgbClr val="4B74E7"/>
                </a:solidFill>
                <a:latin typeface="Times New Roman" panose="02020603050405020304" pitchFamily="18" charset="0"/>
                <a:cs typeface="Times New Roman" panose="02020603050405020304" pitchFamily="18" charset="0"/>
              </a:rPr>
            </a:br>
            <a:r>
              <a:rPr lang="en-US" sz="2800" b="1" cap="small" dirty="0">
                <a:solidFill>
                  <a:schemeClr val="accent1">
                    <a:lumMod val="50000"/>
                  </a:schemeClr>
                </a:solidFill>
                <a:latin typeface="+mn-lt"/>
                <a:cs typeface="Times New Roman" panose="02020603050405020304" pitchFamily="18" charset="0"/>
              </a:rPr>
              <a:t>1. Overview of the Law</a:t>
            </a:r>
            <a:br>
              <a:rPr lang="en-US" sz="2800" b="1" cap="small" dirty="0">
                <a:solidFill>
                  <a:schemeClr val="accent1">
                    <a:lumMod val="50000"/>
                  </a:schemeClr>
                </a:solidFill>
                <a:latin typeface="+mn-lt"/>
                <a:cs typeface="Times New Roman" panose="02020603050405020304" pitchFamily="18" charset="0"/>
              </a:rPr>
            </a:br>
            <a:br>
              <a:rPr lang="en-US" sz="2800" b="1" cap="small" dirty="0">
                <a:solidFill>
                  <a:schemeClr val="accent1">
                    <a:lumMod val="50000"/>
                  </a:schemeClr>
                </a:solidFill>
                <a:latin typeface="+mn-lt"/>
                <a:cs typeface="Times New Roman" panose="02020603050405020304" pitchFamily="18" charset="0"/>
              </a:rPr>
            </a:br>
            <a:r>
              <a:rPr lang="en-US" sz="2800" b="1" cap="small" dirty="0">
                <a:solidFill>
                  <a:schemeClr val="accent1">
                    <a:lumMod val="50000"/>
                  </a:schemeClr>
                </a:solidFill>
                <a:latin typeface="+mn-lt"/>
                <a:cs typeface="Times New Roman" panose="02020603050405020304" pitchFamily="18" charset="0"/>
              </a:rPr>
              <a:t>2. Charging a Reasonable Fee</a:t>
            </a:r>
            <a:br>
              <a:rPr lang="en-US" sz="2800" b="1" cap="small" dirty="0">
                <a:solidFill>
                  <a:schemeClr val="accent1">
                    <a:lumMod val="50000"/>
                  </a:schemeClr>
                </a:solidFill>
                <a:latin typeface="+mn-lt"/>
                <a:cs typeface="Times New Roman" panose="02020603050405020304" pitchFamily="18" charset="0"/>
              </a:rPr>
            </a:br>
            <a:r>
              <a:rPr lang="en-US" sz="2800" b="1" cap="small" dirty="0">
                <a:solidFill>
                  <a:schemeClr val="accent1">
                    <a:lumMod val="50000"/>
                  </a:schemeClr>
                </a:solidFill>
                <a:latin typeface="+mn-lt"/>
                <a:cs typeface="Times New Roman" panose="02020603050405020304" pitchFamily="18" charset="0"/>
              </a:rPr>
              <a:t>3.</a:t>
            </a:r>
            <a:r>
              <a:rPr lang="en-US" sz="4800" b="1" cap="small" dirty="0">
                <a:solidFill>
                  <a:schemeClr val="accent1">
                    <a:lumMod val="50000"/>
                  </a:schemeClr>
                </a:solidFill>
                <a:latin typeface="+mn-lt"/>
                <a:cs typeface="Times New Roman" panose="02020603050405020304" pitchFamily="18" charset="0"/>
              </a:rPr>
              <a:t> </a:t>
            </a:r>
            <a:r>
              <a:rPr lang="en-US" sz="2800" b="1" cap="small" dirty="0">
                <a:solidFill>
                  <a:schemeClr val="accent1">
                    <a:lumMod val="50000"/>
                  </a:schemeClr>
                </a:solidFill>
                <a:latin typeface="+mn-lt"/>
                <a:cs typeface="Times New Roman" panose="02020603050405020304" pitchFamily="18" charset="0"/>
              </a:rPr>
              <a:t>Overview of Motor Vehicle Data Deletion Notice</a:t>
            </a:r>
            <a:br>
              <a:rPr lang="en-US" sz="2800" b="1" cap="small" dirty="0">
                <a:solidFill>
                  <a:schemeClr val="accent1">
                    <a:lumMod val="50000"/>
                  </a:schemeClr>
                </a:solidFill>
                <a:latin typeface="+mn-lt"/>
                <a:cs typeface="Times New Roman" panose="02020603050405020304" pitchFamily="18" charset="0"/>
              </a:rPr>
            </a:br>
            <a:br>
              <a:rPr lang="en-US" sz="2800" b="1" cap="small" dirty="0">
                <a:solidFill>
                  <a:schemeClr val="accent1">
                    <a:lumMod val="50000"/>
                  </a:schemeClr>
                </a:solidFill>
                <a:latin typeface="+mn-lt"/>
                <a:cs typeface="Times New Roman" panose="02020603050405020304" pitchFamily="18" charset="0"/>
              </a:rPr>
            </a:br>
            <a:r>
              <a:rPr lang="en-US" sz="2800" b="1" cap="small" dirty="0">
                <a:solidFill>
                  <a:schemeClr val="accent1">
                    <a:lumMod val="50000"/>
                  </a:schemeClr>
                </a:solidFill>
                <a:latin typeface="+mn-lt"/>
                <a:cs typeface="Times New Roman" panose="02020603050405020304" pitchFamily="18" charset="0"/>
              </a:rPr>
              <a:t>4.  Dealership options  </a:t>
            </a:r>
            <a:br>
              <a:rPr lang="en-US" sz="2800" b="1" cap="small" dirty="0">
                <a:solidFill>
                  <a:schemeClr val="accent1">
                    <a:lumMod val="50000"/>
                  </a:schemeClr>
                </a:solidFill>
                <a:latin typeface="+mn-lt"/>
                <a:cs typeface="Times New Roman" panose="02020603050405020304" pitchFamily="18" charset="0"/>
              </a:rPr>
            </a:br>
            <a:br>
              <a:rPr lang="en-US" sz="2800" b="1" cap="small" dirty="0">
                <a:solidFill>
                  <a:schemeClr val="accent1">
                    <a:lumMod val="50000"/>
                  </a:schemeClr>
                </a:solidFill>
                <a:latin typeface="+mn-lt"/>
                <a:cs typeface="Times New Roman" panose="02020603050405020304" pitchFamily="18" charset="0"/>
              </a:rPr>
            </a:br>
            <a:r>
              <a:rPr lang="en-US" sz="2800" b="1" cap="small" dirty="0">
                <a:solidFill>
                  <a:schemeClr val="accent1">
                    <a:lumMod val="50000"/>
                  </a:schemeClr>
                </a:solidFill>
                <a:latin typeface="+mn-lt"/>
                <a:cs typeface="Times New Roman" panose="02020603050405020304" pitchFamily="18" charset="0"/>
              </a:rPr>
              <a:t>5.  What are dealerships doing now?</a:t>
            </a:r>
            <a:br>
              <a:rPr lang="en-US" sz="3600" cap="small" dirty="0">
                <a:solidFill>
                  <a:srgbClr val="4B74E7"/>
                </a:solidFill>
                <a:latin typeface="Times New Roman" panose="02020603050405020304" pitchFamily="18" charset="0"/>
                <a:cs typeface="Times New Roman" panose="02020603050405020304" pitchFamily="18" charset="0"/>
              </a:rPr>
            </a:br>
            <a:endParaRPr lang="en-US" sz="3600" cap="small" dirty="0">
              <a:solidFill>
                <a:srgbClr val="4B74E7"/>
              </a:solidFill>
              <a:latin typeface="Times New Roman" panose="02020603050405020304" pitchFamily="18" charset="0"/>
              <a:cs typeface="Times New Roman" panose="02020603050405020304" pitchFamily="18" charset="0"/>
            </a:endParaRPr>
          </a:p>
        </p:txBody>
      </p:sp>
      <p:pic>
        <p:nvPicPr>
          <p:cNvPr id="11" name="Picture 10" descr="A picture containing clock&#10;&#10;Description automatically generated">
            <a:extLst>
              <a:ext uri="{FF2B5EF4-FFF2-40B4-BE49-F238E27FC236}">
                <a16:creationId xmlns:a16="http://schemas.microsoft.com/office/drawing/2014/main" id="{2FBA7907-487C-46A3-A3BE-C263942C49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1038" y="5804299"/>
            <a:ext cx="1857005" cy="643462"/>
          </a:xfrm>
          <a:prstGeom prst="rect">
            <a:avLst/>
          </a:prstGeom>
        </p:spPr>
      </p:pic>
    </p:spTree>
    <p:extLst>
      <p:ext uri="{BB962C8B-B14F-4D97-AF65-F5344CB8AC3E}">
        <p14:creationId xmlns:p14="http://schemas.microsoft.com/office/powerpoint/2010/main" val="192762779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1512E5AF-3687-462A-8260-9C0151A8DB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3FAC9D57-CBD7-BC10-A35E-72E93F8483F2}"/>
              </a:ext>
            </a:extLst>
          </p:cNvPr>
          <p:cNvSpPr txBox="1"/>
          <p:nvPr/>
        </p:nvSpPr>
        <p:spPr>
          <a:xfrm>
            <a:off x="692775" y="414605"/>
            <a:ext cx="7915819" cy="6109365"/>
          </a:xfrm>
          <a:prstGeom prst="rect">
            <a:avLst/>
          </a:prstGeom>
          <a:noFill/>
        </p:spPr>
        <p:txBody>
          <a:bodyPr wrap="square" rtlCol="0">
            <a:spAutoFit/>
          </a:bodyPr>
          <a:lstStyle/>
          <a:p>
            <a:pPr marL="285750" indent="-285750">
              <a:buFont typeface="Arial" panose="020B0604020202020204" pitchFamily="34" charset="0"/>
              <a:buChar char="•"/>
            </a:pPr>
            <a:r>
              <a:rPr lang="en-US" sz="2000" b="1" cap="small" dirty="0">
                <a:solidFill>
                  <a:schemeClr val="accent1">
                    <a:lumMod val="50000"/>
                  </a:schemeClr>
                </a:solidFill>
                <a:latin typeface="Calibri" panose="020F0502020204030204" pitchFamily="34" charset="0"/>
                <a:cs typeface="Calibri" panose="020F0502020204030204" pitchFamily="34" charset="0"/>
              </a:rPr>
              <a:t>Overview of the Law</a:t>
            </a:r>
          </a:p>
          <a:p>
            <a:endParaRPr lang="en-US" sz="1600" b="1" cap="small" dirty="0">
              <a:solidFill>
                <a:schemeClr val="accent1">
                  <a:lumMod val="50000"/>
                </a:schemeClr>
              </a:solidFill>
              <a:latin typeface="Calibri" panose="020F0502020204030204" pitchFamily="34" charset="0"/>
              <a:cs typeface="Calibri" panose="020F0502020204030204" pitchFamily="34" charset="0"/>
            </a:endParaRPr>
          </a:p>
          <a:p>
            <a:pPr marL="571500" lvl="1"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What does the law Require?</a:t>
            </a:r>
          </a:p>
          <a:p>
            <a:pPr marL="1028700" lvl="2" indent="-285750">
              <a:buFont typeface="Arial" panose="020B0604020202020204" pitchFamily="34" charset="0"/>
              <a:buChar char="•"/>
            </a:pPr>
            <a:r>
              <a:rPr lang="en-US" sz="1700" b="1" cap="small" dirty="0">
                <a:solidFill>
                  <a:srgbClr val="FF0000"/>
                </a:solidFill>
                <a:latin typeface="Calibri" panose="020F0502020204030204" pitchFamily="34" charset="0"/>
                <a:cs typeface="Calibri" panose="020F0502020204030204" pitchFamily="34" charset="0"/>
              </a:rPr>
              <a:t>When Dealer takes possession of a Motor Vehicle</a:t>
            </a:r>
          </a:p>
          <a:p>
            <a:pPr marL="1943100" lvl="4"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Purchase, Trade-In, Lease Return, arguably loaner return and Demo </a:t>
            </a:r>
          </a:p>
          <a:p>
            <a:pPr marL="1200150" lvl="3"/>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028700" lvl="2" indent="-285750">
              <a:buFont typeface="Arial" panose="020B0604020202020204" pitchFamily="34" charset="0"/>
              <a:buChar char="•"/>
            </a:pPr>
            <a:r>
              <a:rPr lang="en-US" sz="1700" b="1" cap="small" dirty="0">
                <a:solidFill>
                  <a:srgbClr val="FF0000"/>
                </a:solidFill>
                <a:latin typeface="Calibri" panose="020F0502020204030204" pitchFamily="34" charset="0"/>
                <a:cs typeface="Calibri" panose="020F0502020204030204" pitchFamily="34" charset="0"/>
              </a:rPr>
              <a:t>Resale or lease</a:t>
            </a:r>
          </a:p>
          <a:p>
            <a:pPr marL="1943100" lvl="4"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Includes wholesaling</a:t>
            </a:r>
          </a:p>
          <a:p>
            <a:pPr marL="1200150" lvl="3"/>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028700" lvl="2" indent="-285750">
              <a:buFont typeface="Arial" panose="020B0604020202020204" pitchFamily="34" charset="0"/>
              <a:buChar char="•"/>
            </a:pPr>
            <a:r>
              <a:rPr lang="en-US" sz="1700" b="1" cap="small" dirty="0">
                <a:solidFill>
                  <a:srgbClr val="FF0000"/>
                </a:solidFill>
                <a:latin typeface="Calibri" panose="020F0502020204030204" pitchFamily="34" charset="0"/>
                <a:cs typeface="Calibri" panose="020F0502020204030204" pitchFamily="34" charset="0"/>
              </a:rPr>
              <a:t>“Offer” to delete</a:t>
            </a:r>
          </a:p>
          <a:p>
            <a:pPr marL="1943100" lvl="4"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Advise the customer of the law and its requirements</a:t>
            </a:r>
          </a:p>
          <a:p>
            <a:pPr marL="1200150" lvl="3"/>
            <a:r>
              <a:rPr lang="en-US" sz="1700" b="1" cap="small" dirty="0">
                <a:solidFill>
                  <a:schemeClr val="accent1">
                    <a:lumMod val="50000"/>
                  </a:schemeClr>
                </a:solidFill>
                <a:latin typeface="Calibri" panose="020F0502020204030204" pitchFamily="34" charset="0"/>
                <a:cs typeface="Calibri" panose="020F0502020204030204" pitchFamily="34" charset="0"/>
              </a:rPr>
              <a:t>	</a:t>
            </a:r>
          </a:p>
          <a:p>
            <a:pPr marL="1028700" lvl="2" indent="-285750">
              <a:buFont typeface="Arial" panose="020B0604020202020204" pitchFamily="34" charset="0"/>
              <a:buChar char="•"/>
            </a:pPr>
            <a:r>
              <a:rPr lang="en-US" sz="1700" b="1" cap="small" dirty="0">
                <a:solidFill>
                  <a:srgbClr val="FF0000"/>
                </a:solidFill>
                <a:latin typeface="Calibri" panose="020F0502020204030204" pitchFamily="34" charset="0"/>
                <a:cs typeface="Calibri" panose="020F0502020204030204" pitchFamily="34" charset="0"/>
              </a:rPr>
              <a:t>Personal Information includes </a:t>
            </a:r>
            <a:r>
              <a:rPr lang="en-US" sz="1700" b="1" u="sng" cap="small" dirty="0">
                <a:solidFill>
                  <a:srgbClr val="FF0000"/>
                </a:solidFill>
                <a:latin typeface="Calibri" panose="020F0502020204030204" pitchFamily="34" charset="0"/>
                <a:cs typeface="Calibri" panose="020F0502020204030204" pitchFamily="34" charset="0"/>
              </a:rPr>
              <a:t>“but is not limited to”:</a:t>
            </a:r>
          </a:p>
          <a:p>
            <a:pPr marL="1943100" lvl="4" indent="-285750">
              <a:buFont typeface="Arial" panose="020B0604020202020204" pitchFamily="34" charset="0"/>
              <a:buChar char="•"/>
            </a:pPr>
            <a:r>
              <a:rPr lang="en-US" sz="1700" b="1" u="sng" cap="small" dirty="0">
                <a:solidFill>
                  <a:schemeClr val="accent1">
                    <a:lumMod val="50000"/>
                  </a:schemeClr>
                </a:solidFill>
                <a:latin typeface="Calibri" panose="020F0502020204030204" pitchFamily="34" charset="0"/>
                <a:cs typeface="Calibri" panose="020F0502020204030204" pitchFamily="34" charset="0"/>
              </a:rPr>
              <a:t>Navigation History</a:t>
            </a:r>
            <a:r>
              <a:rPr lang="en-US" sz="1700" b="1" cap="small" dirty="0">
                <a:solidFill>
                  <a:schemeClr val="accent1">
                    <a:lumMod val="50000"/>
                  </a:schemeClr>
                </a:solidFill>
                <a:latin typeface="Calibri" panose="020F0502020204030204" pitchFamily="34" charset="0"/>
                <a:cs typeface="Calibri" panose="020F0502020204030204" pitchFamily="34" charset="0"/>
              </a:rPr>
              <a:t>, Geolocation data, Media Data</a:t>
            </a:r>
          </a:p>
          <a:p>
            <a:pPr marL="1943100" lvl="4" indent="-285750">
              <a:buFont typeface="Arial" panose="020B0604020202020204" pitchFamily="34" charset="0"/>
              <a:buChar char="•"/>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943100" lvl="4"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Phone Contacts, biometric data, internet browsing history</a:t>
            </a:r>
          </a:p>
          <a:p>
            <a:pPr marL="1657350" lvl="4"/>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943100" lvl="4" indent="-285750">
              <a:buFont typeface="Arial" panose="020B0604020202020204" pitchFamily="34" charset="0"/>
              <a:buChar char="•"/>
            </a:pPr>
            <a:r>
              <a:rPr lang="en-US" sz="1700" b="1" u="sng" cap="small" dirty="0">
                <a:solidFill>
                  <a:schemeClr val="accent1">
                    <a:lumMod val="50000"/>
                  </a:schemeClr>
                </a:solidFill>
                <a:latin typeface="Calibri" panose="020F0502020204030204" pitchFamily="34" charset="0"/>
                <a:cs typeface="Calibri" panose="020F0502020204030204" pitchFamily="34" charset="0"/>
              </a:rPr>
              <a:t>Garage Door Codes</a:t>
            </a:r>
            <a:r>
              <a:rPr lang="en-US" sz="1700" b="1" cap="small" dirty="0">
                <a:solidFill>
                  <a:schemeClr val="accent1">
                    <a:lumMod val="50000"/>
                  </a:schemeClr>
                </a:solidFill>
                <a:latin typeface="Calibri" panose="020F0502020204030204" pitchFamily="34" charset="0"/>
                <a:cs typeface="Calibri" panose="020F0502020204030204" pitchFamily="34" charset="0"/>
              </a:rPr>
              <a:t>, gate codes, keyless entry codes</a:t>
            </a:r>
          </a:p>
          <a:p>
            <a:pPr marL="1943100" lvl="4" indent="-285750">
              <a:buFont typeface="Arial" panose="020B0604020202020204" pitchFamily="34" charset="0"/>
              <a:buChar char="•"/>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943100" lvl="4" indent="-285750">
              <a:buFont typeface="Arial" panose="020B0604020202020204" pitchFamily="34" charset="0"/>
              <a:buChar char="•"/>
            </a:pPr>
            <a:r>
              <a:rPr lang="en-US" sz="1700" b="1" cap="small" dirty="0">
                <a:solidFill>
                  <a:schemeClr val="accent1">
                    <a:lumMod val="50000"/>
                  </a:schemeClr>
                </a:solidFill>
                <a:latin typeface="Calibri" panose="020F0502020204030204" pitchFamily="34" charset="0"/>
                <a:cs typeface="Calibri" panose="020F0502020204030204" pitchFamily="34" charset="0"/>
              </a:rPr>
              <a:t>Payment Information, Text records</a:t>
            </a:r>
          </a:p>
          <a:p>
            <a:pPr marL="574675" lvl="2"/>
            <a:endParaRPr lang="en-US" sz="1600" b="1" cap="small" dirty="0">
              <a:solidFill>
                <a:schemeClr val="accent1">
                  <a:lumMod val="50000"/>
                </a:schemeClr>
              </a:solidFill>
              <a:latin typeface="Calibri" panose="020F0502020204030204" pitchFamily="34" charset="0"/>
              <a:cs typeface="Calibri" panose="020F0502020204030204" pitchFamily="34" charset="0"/>
            </a:endParaRPr>
          </a:p>
          <a:p>
            <a:pPr marL="574675" lvl="2"/>
            <a:endParaRPr lang="en-US" sz="16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0021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dirty="0">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1512E5AF-3687-462A-8260-9C0151A8DB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3FAC9D57-CBD7-BC10-A35E-72E93F8483F2}"/>
              </a:ext>
            </a:extLst>
          </p:cNvPr>
          <p:cNvSpPr txBox="1"/>
          <p:nvPr/>
        </p:nvSpPr>
        <p:spPr>
          <a:xfrm>
            <a:off x="0" y="142823"/>
            <a:ext cx="7534352" cy="5193729"/>
          </a:xfrm>
          <a:prstGeom prst="rect">
            <a:avLst/>
          </a:prstGeom>
          <a:noFill/>
        </p:spPr>
        <p:txBody>
          <a:bodyPr wrap="square" rtlCol="0" anchor="ctr">
            <a:spAutoFit/>
          </a:bodyPr>
          <a:lstStyle/>
          <a:p>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860425" lvl="2" indent="-285750">
              <a:buFont typeface="Arial" panose="020B0604020202020204" pitchFamily="34" charset="0"/>
              <a:buChar char="•"/>
            </a:pPr>
            <a:r>
              <a:rPr lang="en-US" b="1" cap="small" dirty="0">
                <a:solidFill>
                  <a:srgbClr val="FF0000"/>
                </a:solidFill>
                <a:latin typeface="Calibri" panose="020F0502020204030204" pitchFamily="34" charset="0"/>
                <a:cs typeface="Calibri" panose="020F0502020204030204" pitchFamily="34" charset="0"/>
              </a:rPr>
              <a:t>Data clearing protocols must be in accordance with Guidelines for Media Sanitization by the National Institute of Standards and Technology (NIST)</a:t>
            </a:r>
          </a:p>
          <a:p>
            <a:pPr marL="574675" lvl="2"/>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317625" lvl="3"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Techniques specified by Manufacturer to overwrite data</a:t>
            </a:r>
          </a:p>
          <a:p>
            <a:pPr marL="1031875" lvl="3"/>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317625" lvl="3"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Menu option to reset the vehicle to the original factory settings</a:t>
            </a:r>
          </a:p>
          <a:p>
            <a:pPr lvl="1"/>
            <a:r>
              <a:rPr lang="en-US" b="1" cap="small" dirty="0">
                <a:solidFill>
                  <a:schemeClr val="accent1">
                    <a:lumMod val="50000"/>
                  </a:schemeClr>
                </a:solidFill>
                <a:latin typeface="Calibri" panose="020F0502020204030204" pitchFamily="34" charset="0"/>
                <a:cs typeface="Calibri" panose="020F0502020204030204" pitchFamily="34" charset="0"/>
              </a:rPr>
              <a:t>   </a:t>
            </a:r>
          </a:p>
          <a:p>
            <a:pPr lvl="1"/>
            <a:endParaRPr lang="en-US" sz="1550" b="1" cap="small" dirty="0">
              <a:solidFill>
                <a:schemeClr val="accent1">
                  <a:lumMod val="50000"/>
                </a:schemeClr>
              </a:solidFill>
              <a:latin typeface="Calibri" panose="020F0502020204030204" pitchFamily="34" charset="0"/>
              <a:cs typeface="Calibri" panose="020F0502020204030204" pitchFamily="34" charset="0"/>
            </a:endParaRPr>
          </a:p>
          <a:p>
            <a:pPr lvl="1"/>
            <a:r>
              <a:rPr lang="en-US" sz="1000" b="1" cap="small" dirty="0">
                <a:solidFill>
                  <a:schemeClr val="accent1">
                    <a:lumMod val="50000"/>
                  </a:schemeClr>
                </a:solidFill>
                <a:latin typeface="Calibri" panose="020F0502020204030204" pitchFamily="34" charset="0"/>
                <a:cs typeface="Calibri" panose="020F0502020204030204" pitchFamily="34" charset="0"/>
              </a:rPr>
              <a:t>●	</a:t>
            </a:r>
            <a:r>
              <a:rPr lang="en-US" b="1" cap="small" dirty="0">
                <a:solidFill>
                  <a:srgbClr val="FF0000"/>
                </a:solidFill>
                <a:latin typeface="Calibri" panose="020F0502020204030204" pitchFamily="34" charset="0"/>
                <a:cs typeface="Calibri" panose="020F0502020204030204" pitchFamily="34" charset="0"/>
              </a:rPr>
              <a:t>Penalties for violations</a:t>
            </a:r>
          </a:p>
          <a:p>
            <a:pPr lvl="1"/>
            <a:r>
              <a:rPr lang="en-US" sz="1700" b="1" cap="small" dirty="0">
                <a:solidFill>
                  <a:schemeClr val="accent1">
                    <a:lumMod val="50000"/>
                  </a:schemeClr>
                </a:solidFill>
                <a:latin typeface="Calibri" panose="020F0502020204030204" pitchFamily="34" charset="0"/>
                <a:cs typeface="Calibri" panose="020F0502020204030204" pitchFamily="34" charset="0"/>
              </a:rPr>
              <a:t>	</a:t>
            </a:r>
            <a:r>
              <a:rPr lang="en-US" sz="1000" b="1" cap="small" dirty="0">
                <a:solidFill>
                  <a:schemeClr val="accent1">
                    <a:lumMod val="50000"/>
                  </a:schemeClr>
                </a:solidFill>
                <a:latin typeface="Calibri" panose="020F0502020204030204" pitchFamily="34" charset="0"/>
                <a:cs typeface="Calibri" panose="020F0502020204030204" pitchFamily="34" charset="0"/>
              </a:rPr>
              <a:t>●	</a:t>
            </a:r>
            <a:r>
              <a:rPr lang="en-US" b="1" cap="small" dirty="0">
                <a:solidFill>
                  <a:schemeClr val="accent1">
                    <a:lumMod val="50000"/>
                  </a:schemeClr>
                </a:solidFill>
                <a:latin typeface="Calibri" panose="020F0502020204030204" pitchFamily="34" charset="0"/>
                <a:cs typeface="Calibri" panose="020F0502020204030204" pitchFamily="34" charset="0"/>
              </a:rPr>
              <a:t>First Offense – Civil Penalty of $500</a:t>
            </a:r>
          </a:p>
          <a:p>
            <a:pPr lvl="1"/>
            <a:endParaRPr lang="en-US" b="1" cap="small" dirty="0">
              <a:solidFill>
                <a:schemeClr val="accent1">
                  <a:lumMod val="50000"/>
                </a:schemeClr>
              </a:solidFill>
              <a:latin typeface="Calibri" panose="020F0502020204030204" pitchFamily="34" charset="0"/>
              <a:cs typeface="Calibri" panose="020F0502020204030204" pitchFamily="34" charset="0"/>
            </a:endParaRPr>
          </a:p>
          <a:p>
            <a:pPr lvl="1"/>
            <a:r>
              <a:rPr lang="en-US" sz="1000" b="1" cap="small" dirty="0">
                <a:solidFill>
                  <a:schemeClr val="accent1">
                    <a:lumMod val="50000"/>
                  </a:schemeClr>
                </a:solidFill>
                <a:latin typeface="Calibri" panose="020F0502020204030204" pitchFamily="34" charset="0"/>
                <a:cs typeface="Calibri" panose="020F0502020204030204" pitchFamily="34" charset="0"/>
              </a:rPr>
              <a:t>	●	</a:t>
            </a:r>
            <a:r>
              <a:rPr lang="en-US" b="1" cap="small" dirty="0">
                <a:solidFill>
                  <a:schemeClr val="accent1">
                    <a:lumMod val="50000"/>
                  </a:schemeClr>
                </a:solidFill>
                <a:latin typeface="Calibri" panose="020F0502020204030204" pitchFamily="34" charset="0"/>
                <a:cs typeface="Calibri" panose="020F0502020204030204" pitchFamily="34" charset="0"/>
              </a:rPr>
              <a:t>Any Subsequent offense – Civil Penalty of $1000</a:t>
            </a:r>
          </a:p>
          <a:p>
            <a:pPr lvl="1"/>
            <a:endParaRPr lang="en-US" b="1" cap="small" dirty="0">
              <a:solidFill>
                <a:schemeClr val="accent1">
                  <a:lumMod val="50000"/>
                </a:schemeClr>
              </a:solidFill>
              <a:latin typeface="Calibri" panose="020F0502020204030204" pitchFamily="34" charset="0"/>
              <a:cs typeface="Calibri" panose="020F0502020204030204" pitchFamily="34" charset="0"/>
            </a:endParaRPr>
          </a:p>
          <a:p>
            <a:pPr lvl="1"/>
            <a:r>
              <a:rPr lang="en-US" b="1" cap="small" dirty="0">
                <a:solidFill>
                  <a:schemeClr val="accent1">
                    <a:lumMod val="50000"/>
                  </a:schemeClr>
                </a:solidFill>
                <a:latin typeface="Calibri" panose="020F0502020204030204" pitchFamily="34" charset="0"/>
                <a:cs typeface="Calibri" panose="020F0502020204030204" pitchFamily="34" charset="0"/>
              </a:rPr>
              <a:t>	</a:t>
            </a:r>
            <a:r>
              <a:rPr lang="en-US" sz="1000" b="1" cap="small" dirty="0">
                <a:solidFill>
                  <a:schemeClr val="accent1">
                    <a:lumMod val="50000"/>
                  </a:schemeClr>
                </a:solidFill>
                <a:latin typeface="Calibri" panose="020F0502020204030204" pitchFamily="34" charset="0"/>
                <a:cs typeface="Calibri" panose="020F0502020204030204" pitchFamily="34" charset="0"/>
              </a:rPr>
              <a:t>●	</a:t>
            </a:r>
            <a:r>
              <a:rPr lang="en-US" b="1" cap="small" dirty="0">
                <a:solidFill>
                  <a:schemeClr val="accent1">
                    <a:lumMod val="50000"/>
                  </a:schemeClr>
                </a:solidFill>
                <a:latin typeface="Calibri" panose="020F0502020204030204" pitchFamily="34" charset="0"/>
                <a:cs typeface="Calibri" panose="020F0502020204030204" pitchFamily="34" charset="0"/>
              </a:rPr>
              <a:t>Enforced by Division of Consumer Affairs</a:t>
            </a:r>
          </a:p>
          <a:p>
            <a:pPr lvl="1"/>
            <a:endParaRPr lang="en-US" b="1" cap="small" dirty="0">
              <a:solidFill>
                <a:schemeClr val="accent1">
                  <a:lumMod val="50000"/>
                </a:schemeClr>
              </a:solidFill>
              <a:latin typeface="Calibri" panose="020F0502020204030204" pitchFamily="34" charset="0"/>
              <a:cs typeface="Calibri" panose="020F0502020204030204" pitchFamily="34" charset="0"/>
            </a:endParaRPr>
          </a:p>
          <a:p>
            <a:pPr lvl="1"/>
            <a:r>
              <a:rPr lang="en-US" b="1" cap="small" dirty="0">
                <a:solidFill>
                  <a:schemeClr val="accent1">
                    <a:lumMod val="50000"/>
                  </a:schemeClr>
                </a:solidFill>
                <a:latin typeface="Calibri" panose="020F0502020204030204" pitchFamily="34" charset="0"/>
                <a:cs typeface="Calibri" panose="020F0502020204030204" pitchFamily="34" charset="0"/>
              </a:rPr>
              <a:t>	</a:t>
            </a:r>
            <a:r>
              <a:rPr lang="en-US" sz="1000" b="1" cap="small" dirty="0">
                <a:solidFill>
                  <a:schemeClr val="accent1">
                    <a:lumMod val="50000"/>
                  </a:schemeClr>
                </a:solidFill>
                <a:latin typeface="Calibri" panose="020F0502020204030204" pitchFamily="34" charset="0"/>
                <a:cs typeface="Calibri" panose="020F0502020204030204" pitchFamily="34" charset="0"/>
              </a:rPr>
              <a:t>●	</a:t>
            </a:r>
            <a:r>
              <a:rPr lang="en-US" b="1" cap="small" dirty="0">
                <a:solidFill>
                  <a:schemeClr val="accent1">
                    <a:lumMod val="50000"/>
                  </a:schemeClr>
                </a:solidFill>
                <a:latin typeface="Calibri" panose="020F0502020204030204" pitchFamily="34" charset="0"/>
                <a:cs typeface="Calibri" panose="020F0502020204030204" pitchFamily="34" charset="0"/>
              </a:rPr>
              <a:t>Enforcement Action in the Superior Court</a:t>
            </a:r>
          </a:p>
          <a:p>
            <a:pPr lvl="1"/>
            <a:endParaRPr lang="en-US" sz="10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590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1512E5AF-3687-462A-8260-9C0151A8DB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3FAC9D57-CBD7-BC10-A35E-72E93F8483F2}"/>
              </a:ext>
            </a:extLst>
          </p:cNvPr>
          <p:cNvSpPr txBox="1"/>
          <p:nvPr/>
        </p:nvSpPr>
        <p:spPr>
          <a:xfrm>
            <a:off x="510239" y="144939"/>
            <a:ext cx="7703621" cy="5647700"/>
          </a:xfrm>
          <a:prstGeom prst="rect">
            <a:avLst/>
          </a:prstGeom>
          <a:noFill/>
        </p:spPr>
        <p:txBody>
          <a:bodyPr wrap="square" rtlCol="0" anchor="ctr">
            <a:spAutoFit/>
          </a:bodyPr>
          <a:lstStyle/>
          <a:p>
            <a:pPr marL="285750" indent="-285750">
              <a:buFont typeface="Arial" panose="020B0604020202020204" pitchFamily="34" charset="0"/>
              <a:buChar char="•"/>
            </a:pPr>
            <a:r>
              <a:rPr lang="en-US" sz="2000" b="1" cap="small" dirty="0">
                <a:solidFill>
                  <a:srgbClr val="FF0000"/>
                </a:solidFill>
                <a:latin typeface="Calibri" panose="020F0502020204030204" pitchFamily="34" charset="0"/>
                <a:cs typeface="Calibri" panose="020F0502020204030204" pitchFamily="34" charset="0"/>
              </a:rPr>
              <a:t>Dealers may charge a reasonable fee for data deletion services</a:t>
            </a:r>
          </a:p>
          <a:p>
            <a:pPr marL="285750" indent="-285750">
              <a:buFont typeface="Arial" panose="020B0604020202020204" pitchFamily="34" charset="0"/>
              <a:buChar char="•"/>
            </a:pPr>
            <a:endParaRPr lang="en-US" sz="2000" b="1" cap="small" dirty="0">
              <a:solidFill>
                <a:srgbClr val="FF0000"/>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What’s a reasonable fee?</a:t>
            </a: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Look to the time and effort it takes to complete the job</a:t>
            </a:r>
          </a:p>
          <a:p>
            <a:pPr marL="1200150" lvl="2" indent="-285750">
              <a:buFont typeface="Arial" panose="020B0604020202020204" pitchFamily="34" charset="0"/>
              <a:buChar char="•"/>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Time of technician</a:t>
            </a:r>
          </a:p>
          <a:p>
            <a:pPr lvl="2"/>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Third party  vendor</a:t>
            </a:r>
          </a:p>
          <a:p>
            <a:pPr marL="742950" lvl="1" indent="-285750">
              <a:buFont typeface="Arial" panose="020B0604020202020204" pitchFamily="34" charset="0"/>
              <a:buChar char="•"/>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Dealer must disclose the following:</a:t>
            </a: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Disclose the fee to the customer prior to performing the service</a:t>
            </a:r>
          </a:p>
          <a:p>
            <a:pPr marL="1200150" lvl="2" indent="-285750">
              <a:buFont typeface="Arial" panose="020B0604020202020204" pitchFamily="34" charset="0"/>
              <a:buChar char="•"/>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Advise the customer that they may attempt to delete the data themselves.</a:t>
            </a:r>
          </a:p>
          <a:p>
            <a:pPr marL="1200150" lvl="2" indent="-285750">
              <a:buFont typeface="Arial" panose="020B0604020202020204" pitchFamily="34" charset="0"/>
              <a:buChar char="•"/>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b="1" cap="small" dirty="0">
                <a:solidFill>
                  <a:schemeClr val="accent1">
                    <a:lumMod val="50000"/>
                  </a:schemeClr>
                </a:solidFill>
                <a:latin typeface="Calibri" panose="020F0502020204030204" pitchFamily="34" charset="0"/>
                <a:cs typeface="Calibri" panose="020F0502020204030204" pitchFamily="34" charset="0"/>
              </a:rPr>
              <a:t>Advise the customer that they may take vehicle to another vendor (a scary proposition)</a:t>
            </a:r>
          </a:p>
          <a:p>
            <a:pPr lvl="2"/>
            <a:endParaRPr lang="en-US" b="1" cap="small" dirty="0">
              <a:solidFill>
                <a:schemeClr val="accent1">
                  <a:lumMod val="50000"/>
                </a:schemeClr>
              </a:solidFill>
              <a:latin typeface="Calibri" panose="020F0502020204030204" pitchFamily="34" charset="0"/>
              <a:cs typeface="Calibri" panose="020F0502020204030204" pitchFamily="34" charset="0"/>
            </a:endParaRPr>
          </a:p>
          <a:p>
            <a:pPr lvl="2"/>
            <a:br>
              <a:rPr lang="en-US" b="1" cap="small" dirty="0">
                <a:solidFill>
                  <a:schemeClr val="accent1">
                    <a:lumMod val="50000"/>
                  </a:schemeClr>
                </a:solidFill>
                <a:latin typeface="Calibri" panose="020F0502020204030204" pitchFamily="34" charset="0"/>
                <a:cs typeface="Calibri" panose="020F0502020204030204" pitchFamily="34" charset="0"/>
              </a:rPr>
            </a:br>
            <a:endParaRPr lang="en-US" sz="15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9861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5" name="Picture 4" descr="A close-up of a document&#10;&#10;Description automatically generated">
            <a:extLst>
              <a:ext uri="{FF2B5EF4-FFF2-40B4-BE49-F238E27FC236}">
                <a16:creationId xmlns:a16="http://schemas.microsoft.com/office/drawing/2014/main" id="{41D05D25-36AC-9A48-3A8C-5472361D4C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6390" y="0"/>
            <a:ext cx="5811219" cy="6858000"/>
          </a:xfrm>
          <a:prstGeom prst="rect">
            <a:avLst/>
          </a:prstGeom>
        </p:spPr>
      </p:pic>
    </p:spTree>
    <p:extLst>
      <p:ext uri="{BB962C8B-B14F-4D97-AF65-F5344CB8AC3E}">
        <p14:creationId xmlns:p14="http://schemas.microsoft.com/office/powerpoint/2010/main" val="286656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CDB8167D-7CC4-47D0-AF18-AD0138887E00}"/>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1512E5AF-3687-462A-8260-9C0151A8DB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3FAC9D57-CBD7-BC10-A35E-72E93F8483F2}"/>
              </a:ext>
            </a:extLst>
          </p:cNvPr>
          <p:cNvSpPr txBox="1"/>
          <p:nvPr/>
        </p:nvSpPr>
        <p:spPr>
          <a:xfrm>
            <a:off x="560247" y="1869227"/>
            <a:ext cx="7532017" cy="2031325"/>
          </a:xfrm>
          <a:prstGeom prst="rect">
            <a:avLst/>
          </a:prstGeom>
          <a:noFill/>
        </p:spPr>
        <p:txBody>
          <a:bodyPr wrap="square" rtlCol="0" anchor="ctr">
            <a:spAutoFit/>
          </a:bodyPr>
          <a:lstStyle/>
          <a:p>
            <a:pPr marL="684213" indent="-222250">
              <a:buFont typeface="Arial" panose="020B0604020202020204" pitchFamily="34" charset="0"/>
              <a:buChar char="•"/>
              <a:tabLst>
                <a:tab pos="1085850" algn="l"/>
                <a:tab pos="1771650" algn="l"/>
              </a:tabLst>
            </a:pPr>
            <a:r>
              <a:rPr lang="en-US" sz="2000" b="1" cap="small" dirty="0">
                <a:solidFill>
                  <a:srgbClr val="FF0000"/>
                </a:solidFill>
                <a:latin typeface="Calibri" panose="020F0502020204030204" pitchFamily="34" charset="0"/>
                <a:cs typeface="Calibri" panose="020F0502020204030204" pitchFamily="34" charset="0"/>
              </a:rPr>
              <a:t>Dealership Options</a:t>
            </a:r>
          </a:p>
          <a:p>
            <a:pPr marL="461963">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Have Technician do the work at the dealership</a:t>
            </a:r>
          </a:p>
          <a:p>
            <a:pPr marL="1141413" lvl="1"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Outsource to Third party Vendor</a:t>
            </a:r>
          </a:p>
          <a:p>
            <a:pPr marL="919163" lvl="1">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88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339E09-AABA-F1BE-49EA-4232E003D945}"/>
            </a:ext>
          </a:extLst>
        </p:cNvPr>
        <p:cNvGrpSpPr/>
        <p:nvPr/>
      </p:nvGrpSpPr>
      <p:grpSpPr>
        <a:xfrm>
          <a:off x="0" y="0"/>
          <a:ext cx="0" cy="0"/>
          <a:chOff x="0" y="0"/>
          <a:chExt cx="0" cy="0"/>
        </a:xfrm>
      </p:grpSpPr>
      <p:sp>
        <p:nvSpPr>
          <p:cNvPr id="14" name="Rectangle 2">
            <a:extLst>
              <a:ext uri="{FF2B5EF4-FFF2-40B4-BE49-F238E27FC236}">
                <a16:creationId xmlns:a16="http://schemas.microsoft.com/office/drawing/2014/main" id="{ACB9E6A8-A466-96C9-46EB-3388E1108DD8}"/>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3F6D5379-3F71-0E3B-4C4F-5C3B15A149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A3A6ACAC-4AF8-F748-E25F-C7A0B82A96EE}"/>
              </a:ext>
            </a:extLst>
          </p:cNvPr>
          <p:cNvSpPr txBox="1"/>
          <p:nvPr/>
        </p:nvSpPr>
        <p:spPr>
          <a:xfrm>
            <a:off x="986375" y="931088"/>
            <a:ext cx="7532017" cy="4262705"/>
          </a:xfrm>
          <a:prstGeom prst="rect">
            <a:avLst/>
          </a:prstGeom>
          <a:noFill/>
        </p:spPr>
        <p:txBody>
          <a:bodyPr wrap="square" rtlCol="0" anchor="ctr">
            <a:spAutoFit/>
          </a:bodyPr>
          <a:lstStyle/>
          <a:p>
            <a:pPr marL="684213" indent="-222250">
              <a:buFont typeface="Arial" panose="020B0604020202020204" pitchFamily="34" charset="0"/>
              <a:buChar char="•"/>
              <a:tabLst>
                <a:tab pos="1085850" algn="l"/>
                <a:tab pos="1771650" algn="l"/>
              </a:tabLst>
            </a:pPr>
            <a:r>
              <a:rPr lang="en-US" sz="2000" b="1" cap="small" dirty="0">
                <a:solidFill>
                  <a:srgbClr val="FF0000"/>
                </a:solidFill>
                <a:latin typeface="Calibri" panose="020F0502020204030204" pitchFamily="34" charset="0"/>
                <a:cs typeface="Calibri" panose="020F0502020204030204" pitchFamily="34" charset="0"/>
              </a:rPr>
              <a:t>Have Technician Do the Work at The Dealership</a:t>
            </a:r>
          </a:p>
          <a:p>
            <a:pPr marL="461963">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Training</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Reconditioning personnel</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Technicians</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Service manager</a:t>
            </a:r>
          </a:p>
          <a:p>
            <a:pPr marL="1598613" lvl="2"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Inspection Check List</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Safety</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Mechanical</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Adding Privacy</a:t>
            </a:r>
          </a:p>
          <a:p>
            <a:pPr marL="1376363" lvl="2">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141413" lvl="1"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Access to E-Data</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Google owner’s manual</a:t>
            </a: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NJCAR Exploring Other Resources</a:t>
            </a:r>
            <a:endParaRPr lang="en-US" sz="1700"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074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64BD5-4F1F-7339-CFCB-72686CB03365}"/>
            </a:ext>
          </a:extLst>
        </p:cNvPr>
        <p:cNvGrpSpPr/>
        <p:nvPr/>
      </p:nvGrpSpPr>
      <p:grpSpPr>
        <a:xfrm>
          <a:off x="0" y="0"/>
          <a:ext cx="0" cy="0"/>
          <a:chOff x="0" y="0"/>
          <a:chExt cx="0" cy="0"/>
        </a:xfrm>
      </p:grpSpPr>
      <p:sp>
        <p:nvSpPr>
          <p:cNvPr id="14" name="Rectangle 2">
            <a:extLst>
              <a:ext uri="{FF2B5EF4-FFF2-40B4-BE49-F238E27FC236}">
                <a16:creationId xmlns:a16="http://schemas.microsoft.com/office/drawing/2014/main" id="{381048B7-4B7B-5DF4-43E0-FDD554075D03}"/>
              </a:ext>
            </a:extLst>
          </p:cNvPr>
          <p:cNvSpPr txBox="1">
            <a:spLocks noChangeArrowheads="1"/>
          </p:cNvSpPr>
          <p:nvPr/>
        </p:nvSpPr>
        <p:spPr>
          <a:xfrm>
            <a:off x="1314451" y="2440907"/>
            <a:ext cx="2098007" cy="1976187"/>
          </a:xfrm>
          <a:prstGeom prst="rect">
            <a:avLst/>
          </a:prstGeom>
        </p:spPr>
        <p:txBody>
          <a:bodyPr vert="horz" lIns="68580" tIns="34290" rIns="68580" bIns="3429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514350"/>
            <a:r>
              <a:rPr lang="en-US" sz="2700" b="1" cap="small">
                <a:solidFill>
                  <a:prstClr val="white"/>
                </a:solidFill>
                <a:latin typeface="Calibri" panose="020F0502020204030204"/>
                <a:cs typeface="Times New Roman" panose="02020603050405020304" pitchFamily="18" charset="0"/>
              </a:rPr>
              <a:t>Grassroots Network</a:t>
            </a:r>
          </a:p>
        </p:txBody>
      </p:sp>
      <p:pic>
        <p:nvPicPr>
          <p:cNvPr id="9" name="Picture 8" descr="A picture containing clock&#10;&#10;Description automatically generated">
            <a:extLst>
              <a:ext uri="{FF2B5EF4-FFF2-40B4-BE49-F238E27FC236}">
                <a16:creationId xmlns:a16="http://schemas.microsoft.com/office/drawing/2014/main" id="{69A64BED-0978-51F7-66C6-C8386BB557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1060" y="6000750"/>
            <a:ext cx="1637534" cy="567414"/>
          </a:xfrm>
          <a:prstGeom prst="rect">
            <a:avLst/>
          </a:prstGeom>
        </p:spPr>
      </p:pic>
      <p:sp>
        <p:nvSpPr>
          <p:cNvPr id="2" name="TextBox 1">
            <a:extLst>
              <a:ext uri="{FF2B5EF4-FFF2-40B4-BE49-F238E27FC236}">
                <a16:creationId xmlns:a16="http://schemas.microsoft.com/office/drawing/2014/main" id="{0EF8C113-E1E7-CA46-A3DC-6384BFD48756}"/>
              </a:ext>
            </a:extLst>
          </p:cNvPr>
          <p:cNvSpPr txBox="1"/>
          <p:nvPr/>
        </p:nvSpPr>
        <p:spPr>
          <a:xfrm>
            <a:off x="560247" y="1592228"/>
            <a:ext cx="7532017" cy="2585323"/>
          </a:xfrm>
          <a:prstGeom prst="rect">
            <a:avLst/>
          </a:prstGeom>
          <a:noFill/>
        </p:spPr>
        <p:txBody>
          <a:bodyPr wrap="square" rtlCol="0" anchor="ctr">
            <a:spAutoFit/>
          </a:bodyPr>
          <a:lstStyle/>
          <a:p>
            <a:pPr marL="684213" indent="-222250">
              <a:buFont typeface="Arial" panose="020B0604020202020204" pitchFamily="34" charset="0"/>
              <a:buChar char="•"/>
              <a:tabLst>
                <a:tab pos="1085850" algn="l"/>
                <a:tab pos="1771650" algn="l"/>
              </a:tabLst>
            </a:pPr>
            <a:r>
              <a:rPr lang="en-US" sz="2000" b="1" cap="small" dirty="0">
                <a:solidFill>
                  <a:srgbClr val="FF0000"/>
                </a:solidFill>
                <a:latin typeface="Calibri" panose="020F0502020204030204" pitchFamily="34" charset="0"/>
                <a:cs typeface="Calibri" panose="020F0502020204030204" pitchFamily="34" charset="0"/>
              </a:rPr>
              <a:t>Have Technician Do the Work at The Dealership</a:t>
            </a:r>
          </a:p>
          <a:p>
            <a:pPr marL="461963">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Responsible for Accuracy of work</a:t>
            </a:r>
          </a:p>
          <a:p>
            <a:pPr marL="2055813" lvl="3"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Responsible Providing some certification</a:t>
            </a:r>
          </a:p>
          <a:p>
            <a:pPr marL="1598613" lvl="2"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r>
              <a:rPr lang="en-US" b="1" cap="small" dirty="0">
                <a:solidFill>
                  <a:schemeClr val="accent1">
                    <a:lumMod val="50000"/>
                  </a:schemeClr>
                </a:solidFill>
                <a:latin typeface="Calibri" panose="020F0502020204030204" pitchFamily="34" charset="0"/>
                <a:cs typeface="Calibri" panose="020F0502020204030204" pitchFamily="34" charset="0"/>
              </a:rPr>
              <a:t>Assume Liability</a:t>
            </a:r>
          </a:p>
          <a:p>
            <a:pPr marL="1598613" lvl="2"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a:p>
            <a:pPr marL="1376363" lvl="2">
              <a:tabLst>
                <a:tab pos="1085850" algn="l"/>
                <a:tab pos="1771650" algn="l"/>
              </a:tabLst>
            </a:pPr>
            <a:endParaRPr lang="en-US" sz="1700" b="1" cap="small" dirty="0">
              <a:solidFill>
                <a:schemeClr val="accent1">
                  <a:lumMod val="50000"/>
                </a:schemeClr>
              </a:solidFill>
              <a:latin typeface="Calibri" panose="020F0502020204030204" pitchFamily="34" charset="0"/>
              <a:cs typeface="Calibri" panose="020F0502020204030204" pitchFamily="34" charset="0"/>
            </a:endParaRPr>
          </a:p>
          <a:p>
            <a:pPr marL="1598613" lvl="2" indent="-222250">
              <a:buFont typeface="Arial" panose="020B0604020202020204" pitchFamily="34" charset="0"/>
              <a:buChar char="•"/>
              <a:tabLst>
                <a:tab pos="1085850" algn="l"/>
                <a:tab pos="1771650" algn="l"/>
              </a:tabLst>
            </a:pPr>
            <a:endParaRPr lang="en-US" b="1" cap="small" dirty="0">
              <a:solidFill>
                <a:schemeClr val="accent1">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700394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0FB0B314A8A44E86500603B92E1494" ma:contentTypeVersion="12" ma:contentTypeDescription="Create a new document." ma:contentTypeScope="" ma:versionID="adc61a3007a48903fa6e703317c5c585">
  <xsd:schema xmlns:xsd="http://www.w3.org/2001/XMLSchema" xmlns:xs="http://www.w3.org/2001/XMLSchema" xmlns:p="http://schemas.microsoft.com/office/2006/metadata/properties" xmlns:ns2="fbc18737-ebf2-44df-91b6-1f55f2212762" xmlns:ns3="3101c2c3-fb7c-42f3-8801-81675c6c3930" targetNamespace="http://schemas.microsoft.com/office/2006/metadata/properties" ma:root="true" ma:fieldsID="fa6d7962090d41150eb0bfc4702637e0" ns2:_="" ns3:_="">
    <xsd:import namespace="fbc18737-ebf2-44df-91b6-1f55f2212762"/>
    <xsd:import namespace="3101c2c3-fb7c-42f3-8801-81675c6c393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Locatio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c18737-ebf2-44df-91b6-1f55f221276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01c2c3-fb7c-42f3-8801-81675c6c3930"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423CFC-280B-4EAF-9B28-C5DA21BA7BD7}">
  <ds:schemaRefs>
    <ds:schemaRef ds:uri="3101c2c3-fb7c-42f3-8801-81675c6c3930"/>
    <ds:schemaRef ds:uri="fbc18737-ebf2-44df-91b6-1f55f221276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2917A40-29CB-4D94-860A-627667EF3479}">
  <ds:schemaRefs>
    <ds:schemaRef ds:uri="http://purl.org/dc/terms/"/>
    <ds:schemaRef ds:uri="http://schemas.microsoft.com/office/2006/metadata/properties"/>
    <ds:schemaRef ds:uri="http://schemas.microsoft.com/office/2006/documentManagement/types"/>
    <ds:schemaRef ds:uri="http://www.w3.org/XML/1998/namespace"/>
    <ds:schemaRef ds:uri="fbc18737-ebf2-44df-91b6-1f55f2212762"/>
    <ds:schemaRef ds:uri="http://schemas.microsoft.com/office/infopath/2007/PartnerControls"/>
    <ds:schemaRef ds:uri="http://purl.org/dc/dcmitype/"/>
    <ds:schemaRef ds:uri="http://purl.org/dc/elements/1.1/"/>
    <ds:schemaRef ds:uri="http://schemas.openxmlformats.org/package/2006/metadata/core-properties"/>
    <ds:schemaRef ds:uri="3101c2c3-fb7c-42f3-8801-81675c6c3930"/>
  </ds:schemaRefs>
</ds:datastoreItem>
</file>

<file path=customXml/itemProps3.xml><?xml version="1.0" encoding="utf-8"?>
<ds:datastoreItem xmlns:ds="http://schemas.openxmlformats.org/officeDocument/2006/customXml" ds:itemID="{E2152618-F25E-45BC-84BF-21CCB397A4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3213</TotalTime>
  <Words>858</Words>
  <Application>Microsoft Office PowerPoint</Application>
  <PresentationFormat>On-screen Show (4:3)</PresentationFormat>
  <Paragraphs>151</Paragraphs>
  <Slides>12</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Calibri Light</vt:lpstr>
      <vt:lpstr>Times New Roman</vt:lpstr>
      <vt:lpstr>1_Office Theme</vt:lpstr>
      <vt:lpstr>2_Office Theme</vt:lpstr>
      <vt:lpstr>PowerPoint Presentation</vt:lpstr>
      <vt:lpstr> 1. Overview of the Law  2. Charging a Reasonable Fee 3. Overview of Motor Vehicle Data Deletion Notice  4.  Dealership options    5.  What are dealerships doing now?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Jenny</dc:creator>
  <cp:lastModifiedBy>Greyson P. Hannigan</cp:lastModifiedBy>
  <cp:revision>21</cp:revision>
  <cp:lastPrinted>2024-03-06T19:43:22Z</cp:lastPrinted>
  <dcterms:created xsi:type="dcterms:W3CDTF">2020-01-07T20:29:06Z</dcterms:created>
  <dcterms:modified xsi:type="dcterms:W3CDTF">2024-03-07T17:05:29Z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0x010100920FB0B314A8A44E86500603B92E1494</vt:lpwstr>
  </property>
</Properties>
</file>